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wdp" ContentType="image/vnd.ms-photo"/>
  <Default Extension="png" ContentType="image/png"/>
  <Default Extension="emf" ContentType="image/x-emf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/Relationships>
</file>

<file path=ppt/presentation.xml><?xml version="1.0" encoding="utf-8"?>
<!--Generated by Aspose.Slides for .NET 19.7-->
<p:presentation xmlns:r="http://schemas.openxmlformats.org/officeDocument/2006/relationships" xmlns:a="http://schemas.openxmlformats.org/drawingml/2006/main" xmlns:p="http://schemas.openxmlformats.org/presentationml/2006/main" autoCompressPictures="0">
  <p:sldMasterIdLst>
    <p:sldMasterId id="2147483840" r:id="rId1"/>
  </p:sldMasterIdLst>
  <p:sldIdLst>
    <p:sldId id="256" r:id="rId2"/>
    <p:sldId id="305" r:id="rId3"/>
    <p:sldId id="303" r:id="rId4"/>
    <p:sldId id="300" r:id="rId5"/>
    <p:sldId id="301" r:id="rId6"/>
    <p:sldId id="291" r:id="rId7"/>
    <p:sldId id="302" r:id="rId8"/>
    <p:sldId id="292" r:id="rId9"/>
    <p:sldId id="293" r:id="rId10"/>
    <p:sldId id="294" r:id="rId11"/>
    <p:sldId id="296" r:id="rId12"/>
    <p:sldId id="299" r:id="rId13"/>
    <p:sldId id="297" r:id="rId14"/>
    <p:sldId id="298" r:id="rId15"/>
    <p:sldId id="304" r:id="rId16"/>
    <p:sldId id="306" r:id="rId17"/>
    <p:sldId id="257" r:id="rId18"/>
    <p:sldId id="258" r:id="rId19"/>
    <p:sldId id="260" r:id="rId20"/>
    <p:sldId id="261" r:id="rId21"/>
    <p:sldId id="262" r:id="rId22"/>
    <p:sldId id="263" r:id="rId23"/>
    <p:sldId id="266" r:id="rId24"/>
    <p:sldId id="270" r:id="rId25"/>
    <p:sldId id="267" r:id="rId26"/>
    <p:sldId id="268" r:id="rId27"/>
    <p:sldId id="259" r:id="rId28"/>
    <p:sldId id="265" r:id="rId29"/>
    <p:sldId id="264" r:id="rId30"/>
    <p:sldId id="276" r:id="rId31"/>
    <p:sldId id="275" r:id="rId32"/>
    <p:sldId id="277" r:id="rId33"/>
    <p:sldId id="278" r:id="rId34"/>
    <p:sldId id="279" r:id="rId35"/>
    <p:sldId id="273" r:id="rId36"/>
    <p:sldId id="274" r:id="rId37"/>
    <p:sldId id="272" r:id="rId38"/>
    <p:sldId id="280" r:id="rId39"/>
    <p:sldId id="281" r:id="rId40"/>
    <p:sldId id="282" r:id="rId41"/>
    <p:sldId id="285" r:id="rId42"/>
    <p:sldId id="283" r:id="rId43"/>
    <p:sldId id="284" r:id="rId44"/>
    <p:sldId id="269" r:id="rId45"/>
    <p:sldId id="287" r:id="rId46"/>
    <p:sldId id="288" r:id="rId47"/>
    <p:sldId id="289" r:id="rId48"/>
    <p:sldId id="290" r:id="rId49"/>
    <p:sldId id="286" r:id="rId50"/>
  </p:sldIdLst>
  <p:sldSz cx="12192000" cy="6858000"/>
  <p:notesSz cx="6858000" cy="9144000"/>
  <p:custDataLst>
    <p:tags r:id="rId5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0" autoAdjust="0"/>
    <p:restoredTop sz="94660"/>
  </p:normalViewPr>
  <p:slideViewPr>
    <p:cSldViewPr snapToGrid="0">
      <p:cViewPr varScale="1">
        <p:scale>
          <a:sx n="96" d="100"/>
          <a:sy n="96" d="100"/>
        </p:scale>
        <p:origin x="65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6200" cy="76200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9.xml" /><Relationship Id="rId11" Type="http://schemas.openxmlformats.org/officeDocument/2006/relationships/slide" Target="slides/slide10.xml" /><Relationship Id="rId12" Type="http://schemas.openxmlformats.org/officeDocument/2006/relationships/slide" Target="slides/slide11.xml" /><Relationship Id="rId13" Type="http://schemas.openxmlformats.org/officeDocument/2006/relationships/slide" Target="slides/slide12.xml" /><Relationship Id="rId14" Type="http://schemas.openxmlformats.org/officeDocument/2006/relationships/slide" Target="slides/slide13.xml" /><Relationship Id="rId15" Type="http://schemas.openxmlformats.org/officeDocument/2006/relationships/slide" Target="slides/slide14.xml" /><Relationship Id="rId16" Type="http://schemas.openxmlformats.org/officeDocument/2006/relationships/slide" Target="slides/slide15.xml" /><Relationship Id="rId17" Type="http://schemas.openxmlformats.org/officeDocument/2006/relationships/slide" Target="slides/slide16.xml" /><Relationship Id="rId18" Type="http://schemas.openxmlformats.org/officeDocument/2006/relationships/slide" Target="slides/slide17.xml" /><Relationship Id="rId19" Type="http://schemas.openxmlformats.org/officeDocument/2006/relationships/slide" Target="slides/slide18.xml" /><Relationship Id="rId2" Type="http://schemas.openxmlformats.org/officeDocument/2006/relationships/slide" Target="slides/slide1.xml" /><Relationship Id="rId20" Type="http://schemas.openxmlformats.org/officeDocument/2006/relationships/slide" Target="slides/slide19.xml" /><Relationship Id="rId21" Type="http://schemas.openxmlformats.org/officeDocument/2006/relationships/slide" Target="slides/slide20.xml" /><Relationship Id="rId22" Type="http://schemas.openxmlformats.org/officeDocument/2006/relationships/slide" Target="slides/slide21.xml" /><Relationship Id="rId23" Type="http://schemas.openxmlformats.org/officeDocument/2006/relationships/slide" Target="slides/slide22.xml" /><Relationship Id="rId24" Type="http://schemas.openxmlformats.org/officeDocument/2006/relationships/slide" Target="slides/slide23.xml" /><Relationship Id="rId25" Type="http://schemas.openxmlformats.org/officeDocument/2006/relationships/slide" Target="slides/slide24.xml" /><Relationship Id="rId26" Type="http://schemas.openxmlformats.org/officeDocument/2006/relationships/slide" Target="slides/slide25.xml" /><Relationship Id="rId27" Type="http://schemas.openxmlformats.org/officeDocument/2006/relationships/slide" Target="slides/slide26.xml" /><Relationship Id="rId28" Type="http://schemas.openxmlformats.org/officeDocument/2006/relationships/slide" Target="slides/slide27.xml" /><Relationship Id="rId29" Type="http://schemas.openxmlformats.org/officeDocument/2006/relationships/slide" Target="slides/slide28.xml" /><Relationship Id="rId3" Type="http://schemas.openxmlformats.org/officeDocument/2006/relationships/slide" Target="slides/slide2.xml" /><Relationship Id="rId30" Type="http://schemas.openxmlformats.org/officeDocument/2006/relationships/slide" Target="slides/slide29.xml" /><Relationship Id="rId31" Type="http://schemas.openxmlformats.org/officeDocument/2006/relationships/slide" Target="slides/slide30.xml" /><Relationship Id="rId32" Type="http://schemas.openxmlformats.org/officeDocument/2006/relationships/slide" Target="slides/slide31.xml" /><Relationship Id="rId33" Type="http://schemas.openxmlformats.org/officeDocument/2006/relationships/slide" Target="slides/slide32.xml" /><Relationship Id="rId34" Type="http://schemas.openxmlformats.org/officeDocument/2006/relationships/slide" Target="slides/slide33.xml" /><Relationship Id="rId35" Type="http://schemas.openxmlformats.org/officeDocument/2006/relationships/slide" Target="slides/slide34.xml" /><Relationship Id="rId36" Type="http://schemas.openxmlformats.org/officeDocument/2006/relationships/slide" Target="slides/slide35.xml" /><Relationship Id="rId37" Type="http://schemas.openxmlformats.org/officeDocument/2006/relationships/slide" Target="slides/slide36.xml" /><Relationship Id="rId38" Type="http://schemas.openxmlformats.org/officeDocument/2006/relationships/slide" Target="slides/slide37.xml" /><Relationship Id="rId39" Type="http://schemas.openxmlformats.org/officeDocument/2006/relationships/slide" Target="slides/slide38.xml" /><Relationship Id="rId4" Type="http://schemas.openxmlformats.org/officeDocument/2006/relationships/slide" Target="slides/slide3.xml" /><Relationship Id="rId40" Type="http://schemas.openxmlformats.org/officeDocument/2006/relationships/slide" Target="slides/slide39.xml" /><Relationship Id="rId41" Type="http://schemas.openxmlformats.org/officeDocument/2006/relationships/slide" Target="slides/slide40.xml" /><Relationship Id="rId42" Type="http://schemas.openxmlformats.org/officeDocument/2006/relationships/slide" Target="slides/slide41.xml" /><Relationship Id="rId43" Type="http://schemas.openxmlformats.org/officeDocument/2006/relationships/slide" Target="slides/slide42.xml" /><Relationship Id="rId44" Type="http://schemas.openxmlformats.org/officeDocument/2006/relationships/slide" Target="slides/slide43.xml" /><Relationship Id="rId45" Type="http://schemas.openxmlformats.org/officeDocument/2006/relationships/slide" Target="slides/slide44.xml" /><Relationship Id="rId46" Type="http://schemas.openxmlformats.org/officeDocument/2006/relationships/slide" Target="slides/slide45.xml" /><Relationship Id="rId47" Type="http://schemas.openxmlformats.org/officeDocument/2006/relationships/slide" Target="slides/slide46.xml" /><Relationship Id="rId48" Type="http://schemas.openxmlformats.org/officeDocument/2006/relationships/slide" Target="slides/slide47.xml" /><Relationship Id="rId49" Type="http://schemas.openxmlformats.org/officeDocument/2006/relationships/slide" Target="slides/slide48.xml" /><Relationship Id="rId5" Type="http://schemas.openxmlformats.org/officeDocument/2006/relationships/slide" Target="slides/slide4.xml" /><Relationship Id="rId50" Type="http://schemas.openxmlformats.org/officeDocument/2006/relationships/slide" Target="slides/slide49.xml" /><Relationship Id="rId51" Type="http://schemas.openxmlformats.org/officeDocument/2006/relationships/tags" Target="tags/tag254.xml" /><Relationship Id="rId52" Type="http://schemas.openxmlformats.org/officeDocument/2006/relationships/presProps" Target="presProps.xml" /><Relationship Id="rId53" Type="http://schemas.openxmlformats.org/officeDocument/2006/relationships/viewProps" Target="viewProps.xml" /><Relationship Id="rId54" Type="http://schemas.openxmlformats.org/officeDocument/2006/relationships/theme" Target="theme/theme1.xml" /><Relationship Id="rId55" Type="http://schemas.openxmlformats.org/officeDocument/2006/relationships/tableStyles" Target="tableStyles.xml" /><Relationship Id="rId6" Type="http://schemas.openxmlformats.org/officeDocument/2006/relationships/slide" Target="slides/slide5.xml" /><Relationship Id="rId7" Type="http://schemas.openxmlformats.org/officeDocument/2006/relationships/slide" Target="slides/slide6.xml" /><Relationship Id="rId8" Type="http://schemas.openxmlformats.org/officeDocument/2006/relationships/slide" Target="slides/slide7.xml" /><Relationship Id="rId9" Type="http://schemas.openxmlformats.org/officeDocument/2006/relationships/slide" Target="slides/slide8.xml" /></Relationship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.xml" /><Relationship Id="rId10" Type="http://schemas.openxmlformats.org/officeDocument/2006/relationships/tags" Target="../tags/tag6.xml" /><Relationship Id="rId11" Type="http://schemas.openxmlformats.org/officeDocument/2006/relationships/tags" Target="../tags/tag7.xml" /><Relationship Id="rId12" Type="http://schemas.openxmlformats.org/officeDocument/2006/relationships/tags" Target="../tags/tag8.xml" /><Relationship Id="rId13" Type="http://schemas.openxmlformats.org/officeDocument/2006/relationships/tags" Target="../tags/tag9.xml" /><Relationship Id="rId14" Type="http://schemas.openxmlformats.org/officeDocument/2006/relationships/tags" Target="../tags/tag10.xml" /><Relationship Id="rId15" Type="http://schemas.openxmlformats.org/officeDocument/2006/relationships/tags" Target="../tags/tag11.xml" /><Relationship Id="rId16" Type="http://schemas.openxmlformats.org/officeDocument/2006/relationships/slideMaster" Target="../slideMasters/slideMaster1.xml" /><Relationship Id="rId2" Type="http://schemas.openxmlformats.org/officeDocument/2006/relationships/image" Target="../media/image1.png" /><Relationship Id="rId3" Type="http://schemas.microsoft.com/office/2007/relationships/hdphoto" Target="../media/hdphoto2.wdp" /><Relationship Id="rId4" Type="http://schemas.openxmlformats.org/officeDocument/2006/relationships/tags" Target="../tags/tag2.xml" /><Relationship Id="rId5" Type="http://schemas.microsoft.com/office/2007/relationships/hdphoto" Target="../media/hdphoto1.wdp" /><Relationship Id="rId6" Type="http://schemas.openxmlformats.org/officeDocument/2006/relationships/tags" Target="../tags/tag3.xml" /><Relationship Id="rId7" Type="http://schemas.openxmlformats.org/officeDocument/2006/relationships/tags" Target="../tags/tag4.xml" /><Relationship Id="rId8" Type="http://schemas.openxmlformats.org/officeDocument/2006/relationships/tags" Target="../tags/tag5.xml" /><Relationship Id="rId9" Type="http://schemas.openxmlformats.org/officeDocument/2006/relationships/image" Target="../media/image2.png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2.xml" /><Relationship Id="rId2" Type="http://schemas.openxmlformats.org/officeDocument/2006/relationships/tags" Target="../tags/tag13.xml" /><Relationship Id="rId3" Type="http://schemas.openxmlformats.org/officeDocument/2006/relationships/tags" Target="../tags/tag14.xml" /><Relationship Id="rId4" Type="http://schemas.openxmlformats.org/officeDocument/2006/relationships/tags" Target="../tags/tag15.xml" /><Relationship Id="rId5" Type="http://schemas.openxmlformats.org/officeDocument/2006/relationships/tags" Target="../tags/tag16.xml" /><Relationship Id="rId6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7.xml" /><Relationship Id="rId10" Type="http://schemas.openxmlformats.org/officeDocument/2006/relationships/tags" Target="../tags/tag23.xml" /><Relationship Id="rId11" Type="http://schemas.openxmlformats.org/officeDocument/2006/relationships/image" Target="../media/image2.png" /><Relationship Id="rId12" Type="http://schemas.openxmlformats.org/officeDocument/2006/relationships/tags" Target="../tags/tag24.xml" /><Relationship Id="rId13" Type="http://schemas.openxmlformats.org/officeDocument/2006/relationships/tags" Target="../tags/tag25.xml" /><Relationship Id="rId14" Type="http://schemas.openxmlformats.org/officeDocument/2006/relationships/slideMaster" Target="../slideMasters/slideMaster1.xml" /><Relationship Id="rId2" Type="http://schemas.openxmlformats.org/officeDocument/2006/relationships/image" Target="../media/image1.png" /><Relationship Id="rId3" Type="http://schemas.microsoft.com/office/2007/relationships/hdphoto" Target="../media/hdphoto2.wdp" /><Relationship Id="rId4" Type="http://schemas.openxmlformats.org/officeDocument/2006/relationships/tags" Target="../tags/tag18.xml" /><Relationship Id="rId5" Type="http://schemas.microsoft.com/office/2007/relationships/hdphoto" Target="../media/hdphoto1.wdp" /><Relationship Id="rId6" Type="http://schemas.openxmlformats.org/officeDocument/2006/relationships/tags" Target="../tags/tag19.xml" /><Relationship Id="rId7" Type="http://schemas.openxmlformats.org/officeDocument/2006/relationships/tags" Target="../tags/tag20.xml" /><Relationship Id="rId8" Type="http://schemas.openxmlformats.org/officeDocument/2006/relationships/tags" Target="../tags/tag21.xml" /><Relationship Id="rId9" Type="http://schemas.openxmlformats.org/officeDocument/2006/relationships/tags" Target="../tags/tag22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6.xml" /><Relationship Id="rId2" Type="http://schemas.openxmlformats.org/officeDocument/2006/relationships/tags" Target="../tags/tag27.xml" /><Relationship Id="rId3" Type="http://schemas.openxmlformats.org/officeDocument/2006/relationships/tags" Target="../tags/tag28.xml" /><Relationship Id="rId4" Type="http://schemas.openxmlformats.org/officeDocument/2006/relationships/tags" Target="../tags/tag29.xml" /><Relationship Id="rId5" Type="http://schemas.openxmlformats.org/officeDocument/2006/relationships/tags" Target="../tags/tag30.xml" /><Relationship Id="rId6" Type="http://schemas.openxmlformats.org/officeDocument/2006/relationships/tags" Target="../tags/tag31.xml" /><Relationship Id="rId7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2.xml" /><Relationship Id="rId2" Type="http://schemas.openxmlformats.org/officeDocument/2006/relationships/tags" Target="../tags/tag33.xml" /><Relationship Id="rId3" Type="http://schemas.openxmlformats.org/officeDocument/2006/relationships/tags" Target="../tags/tag34.xml" /><Relationship Id="rId4" Type="http://schemas.openxmlformats.org/officeDocument/2006/relationships/tags" Target="../tags/tag35.xml" /><Relationship Id="rId5" Type="http://schemas.openxmlformats.org/officeDocument/2006/relationships/tags" Target="../tags/tag36.xml" /><Relationship Id="rId6" Type="http://schemas.openxmlformats.org/officeDocument/2006/relationships/tags" Target="../tags/tag37.xml" /><Relationship Id="rId7" Type="http://schemas.openxmlformats.org/officeDocument/2006/relationships/tags" Target="../tags/tag38.xml" /><Relationship Id="rId8" Type="http://schemas.openxmlformats.org/officeDocument/2006/relationships/tags" Target="../tags/tag39.xml" /><Relationship Id="rId9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image" Target="../media/image3.png" /><Relationship Id="rId3" Type="http://schemas.microsoft.com/office/2007/relationships/hdphoto" Target="../media/hdphoto2.wdp" /><Relationship Id="rId4" Type="http://schemas.openxmlformats.org/officeDocument/2006/relationships/slideMaster" Target="../slideMasters/slideMaster1.xml" /><Relationship Id="rId5" Type="http://schemas.microsoft.com/office/2007/relationships/hdphoto" Target="../media/hdphoto1.wdp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image" Target="../media/image3.png" /><Relationship Id="rId3" Type="http://schemas.microsoft.com/office/2007/relationships/hdphoto" Target="../media/hdphoto2.wdp" /><Relationship Id="rId4" Type="http://schemas.openxmlformats.org/officeDocument/2006/relationships/slideMaster" Target="../slideMasters/slideMaster1.xml" /><Relationship Id="rId5" Type="http://schemas.microsoft.com/office/2007/relationships/hdphoto" Target="../media/hdphoto1.wdp" /></Relationships>
</file>

<file path=ppt/slideLayouts/slideLayout1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7" name="Rectangle 6"/>
          <p:cNvSpPr/>
          <p:nvPr>
            <p:custDataLst>
              <p:tags r:id="rId1"/>
            </p:custData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/>
        </p:txBody>
      </p:sp>
      <p:sp>
        <p:nvSpPr>
          <p:cNvPr id="8" name="Rectangle 7"/>
          <p:cNvSpPr/>
          <p:nvPr>
            <p:custDataLst>
              <p:tags r:id="rId4"/>
            </p:custData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/>
        </p:txBody>
      </p:sp>
      <p:sp>
        <p:nvSpPr>
          <p:cNvPr id="9" name="Rectangle 8"/>
          <p:cNvSpPr/>
          <p:nvPr>
            <p:custDataLst>
              <p:tags r:id="rId6"/>
            </p:custData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/>
        </p:txBody>
      </p:sp>
      <p:grpSp>
        <p:nvGrpSpPr>
          <p:cNvPr id="10" name="Group 9"/>
          <p:cNvGrpSpPr/>
          <p:nvPr>
            <p:custDataLst>
              <p:tags r:id="rId7"/>
            </p:custData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>
              <p:custDataLst>
                <p:tags r:id="rId8"/>
              </p:custData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9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/>
          </p:txBody>
        </p:sp>
        <p:sp>
          <p:nvSpPr>
            <p:cNvPr id="12" name="Oval 11"/>
            <p:cNvSpPr/>
            <p:nvPr>
              <p:custDataLst>
                <p:tags r:id="rId10"/>
              </p:custData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/>
          </p:txBody>
        </p:sp>
      </p:grpSp>
      <p:sp>
        <p:nvSpPr>
          <p:cNvPr id="2" name="Title 1"/>
          <p:cNvSpPr>
            <a:spLocks noGrp="1"/>
          </p:cNvSpPr>
          <p:nvPr>
            <p:ph type="ctrTitle"/>
            <p:custDataLst>
              <p:tags r:id="rId11"/>
            </p:custDataLst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9"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12"/>
            </p:custDataLst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13"/>
            </p:custDataLst>
          </p:nvPr>
        </p:nvSpPr>
        <p:spPr/>
        <p:txBody>
          <a:bodyPr/>
          <a:lstStyle/>
          <a:p>
            <a:fld id="{83284890-85D2-4D7B-8EF5-15A9C1DB8F42}" type="datetimeFigureOut">
              <a:rPr lang="en-US"/>
              <a:t>10/22/20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14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15"/>
            </p:custDataLst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/>
              <a:t>10/22/20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/>
              <a:t>10/22/20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82F5661D-6934-4B32-B92C-470368BF1EC6}" type="datetimeFigureOut">
              <a:rPr lang="en-US"/>
              <a:t>10/22/20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FAB73BC-B049-4115-A692-8D63A059BFB8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7" name="Rectangle 6"/>
          <p:cNvSpPr/>
          <p:nvPr>
            <p:custDataLst>
              <p:tags r:id="rId1"/>
            </p:custDataLst>
          </p:nvPr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/>
        </p:txBody>
      </p:sp>
      <p:sp>
        <p:nvSpPr>
          <p:cNvPr id="2" name="Title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6"/>
            </p:custDataLst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/>
              <a:t>10/22/20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/>
          </a:p>
        </p:txBody>
      </p:sp>
      <p:grpSp>
        <p:nvGrpSpPr>
          <p:cNvPr id="8" name="Group 7"/>
          <p:cNvGrpSpPr/>
          <p:nvPr>
            <p:custDataLst>
              <p:tags r:id="rId9"/>
            </p:custDataLst>
          </p:nvPr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>
              <p:custDataLst>
                <p:tags r:id="rId10"/>
              </p:custData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11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/>
          </p:txBody>
        </p:sp>
        <p:sp>
          <p:nvSpPr>
            <p:cNvPr id="10" name="Oval 9"/>
            <p:cNvSpPr/>
            <p:nvPr>
              <p:custDataLst>
                <p:tags r:id="rId12"/>
              </p:custData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/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E548D31E-DCDA-41A7-9C67-C4B11B94D21D}" type="datetimeFigureOut">
              <a:rPr lang="en-US"/>
              <a:t>10/22/20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FAB73BC-B049-4115-A692-8D63A059BFB8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0" name="Title 9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9B3762C0-B258-48F1-ADE6-176B4174CCDD}" type="datetimeFigureOut">
              <a:rPr lang="en-US"/>
              <a:t>10/22/20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FAB73BC-B049-4115-A692-8D63A059BFB8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/>
              <a:t>10/22/20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/>
              <a:t>10/22/20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1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/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/>
              <a:t>10/22/20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/>
          </p:txBody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/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1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/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/>
              <a:t>10/22/20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/>
          </p:txBody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/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ags" Target="../tags/tag40.xml" /><Relationship Id="rId13" Type="http://schemas.openxmlformats.org/officeDocument/2006/relationships/tags" Target="../tags/tag41.xml" /><Relationship Id="rId14" Type="http://schemas.microsoft.com/office/2007/relationships/hdphoto" Target="../media/hdphoto1.wdp" /><Relationship Id="rId15" Type="http://schemas.openxmlformats.org/officeDocument/2006/relationships/tags" Target="../tags/tag42.xml" /><Relationship Id="rId16" Type="http://schemas.openxmlformats.org/officeDocument/2006/relationships/tags" Target="../tags/tag43.xml" /><Relationship Id="rId17" Type="http://schemas.openxmlformats.org/officeDocument/2006/relationships/tags" Target="../tags/tag44.xml" /><Relationship Id="rId18" Type="http://schemas.openxmlformats.org/officeDocument/2006/relationships/tags" Target="../tags/tag45.xml" /><Relationship Id="rId19" Type="http://schemas.openxmlformats.org/officeDocument/2006/relationships/image" Target="../media/image3.png" /><Relationship Id="rId2" Type="http://schemas.openxmlformats.org/officeDocument/2006/relationships/slideLayout" Target="../slideLayouts/slideLayout2.xml" /><Relationship Id="rId20" Type="http://schemas.openxmlformats.org/officeDocument/2006/relationships/tags" Target="../tags/tag46.xml" /><Relationship Id="rId21" Type="http://schemas.openxmlformats.org/officeDocument/2006/relationships/tags" Target="../tags/tag47.xml" /><Relationship Id="rId22" Type="http://schemas.openxmlformats.org/officeDocument/2006/relationships/image" Target="../media/image2.png" /><Relationship Id="rId23" Type="http://schemas.openxmlformats.org/officeDocument/2006/relationships/theme" Target="../theme/theme1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/>
              <a:t>10/22/20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grpSp>
        <p:nvGrpSpPr>
          <p:cNvPr id="7" name="Group 6"/>
          <p:cNvGrpSpPr>
            <a:grpSpLocks noChangeAspect="1"/>
          </p:cNvGrpSpPr>
          <p:nvPr>
            <p:custDataLst>
              <p:tags r:id="rId17"/>
            </p:custData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>
              <p:custDataLst>
                <p:tags r:id="rId18"/>
              </p:custData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9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/>
          </p:txBody>
        </p:sp>
        <p:sp>
          <p:nvSpPr>
            <p:cNvPr id="9" name="Oval 8"/>
            <p:cNvSpPr/>
            <p:nvPr>
              <p:custDataLst>
                <p:tags r:id="rId20"/>
              </p:custData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/>
            <a:lstStyle/>
            <a:p/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21"/>
            </p:custDataLst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ransition/>
  <p:timing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tags" Target="../tags/tag48.xml" /><Relationship Id="rId3" Type="http://schemas.openxmlformats.org/officeDocument/2006/relationships/tags" Target="../tags/tag49.xml" /><Relationship Id="rId4" Type="http://schemas.openxmlformats.org/officeDocument/2006/relationships/tags" Target="../tags/tag50.xml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86.xml" /><Relationship Id="rId3" Type="http://schemas.openxmlformats.org/officeDocument/2006/relationships/image" Target="../media/image16.png" /><Relationship Id="rId4" Type="http://schemas.openxmlformats.org/officeDocument/2006/relationships/tags" Target="../tags/tag87.xml" /><Relationship Id="rId5" Type="http://schemas.openxmlformats.org/officeDocument/2006/relationships/tags" Target="../tags/tag88.xml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tags" Target="../tags/tag89.xml" /><Relationship Id="rId3" Type="http://schemas.openxmlformats.org/officeDocument/2006/relationships/image" Target="../media/image17.jpeg" /><Relationship Id="rId4" Type="http://schemas.openxmlformats.org/officeDocument/2006/relationships/tags" Target="../tags/tag90.xml" /><Relationship Id="rId5" Type="http://schemas.openxmlformats.org/officeDocument/2006/relationships/image" Target="../media/image18.jpeg" /><Relationship Id="rId6" Type="http://schemas.openxmlformats.org/officeDocument/2006/relationships/tags" Target="../tags/tag91.xml" /><Relationship Id="rId7" Type="http://schemas.openxmlformats.org/officeDocument/2006/relationships/tags" Target="../tags/tag92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93.xml" /><Relationship Id="rId3" Type="http://schemas.openxmlformats.org/officeDocument/2006/relationships/tags" Target="../tags/tag94.xml" /><Relationship Id="rId4" Type="http://schemas.openxmlformats.org/officeDocument/2006/relationships/image" Target="../media/image19.png" /><Relationship Id="rId5" Type="http://schemas.openxmlformats.org/officeDocument/2006/relationships/tags" Target="../tags/tag95.xml" /><Relationship Id="rId6" Type="http://schemas.openxmlformats.org/officeDocument/2006/relationships/tags" Target="../tags/tag96.xml" /><Relationship Id="rId7" Type="http://schemas.openxmlformats.org/officeDocument/2006/relationships/image" Target="../media/image20.png" /><Relationship Id="rId8" Type="http://schemas.openxmlformats.org/officeDocument/2006/relationships/tags" Target="../tags/tag97.xml" /><Relationship Id="rId9" Type="http://schemas.openxmlformats.org/officeDocument/2006/relationships/tags" Target="../tags/tag98.xml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99.xml" /><Relationship Id="rId3" Type="http://schemas.openxmlformats.org/officeDocument/2006/relationships/image" Target="../media/image21.jpeg" /><Relationship Id="rId4" Type="http://schemas.openxmlformats.org/officeDocument/2006/relationships/tags" Target="../tags/tag100.xml" /><Relationship Id="rId5" Type="http://schemas.openxmlformats.org/officeDocument/2006/relationships/tags" Target="../tags/tag101.xml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102.xml" /><Relationship Id="rId3" Type="http://schemas.openxmlformats.org/officeDocument/2006/relationships/image" Target="../media/image22.jpeg" /><Relationship Id="rId4" Type="http://schemas.openxmlformats.org/officeDocument/2006/relationships/tags" Target="../tags/tag103.xml" /><Relationship Id="rId5" Type="http://schemas.openxmlformats.org/officeDocument/2006/relationships/tags" Target="../tags/tag104.xml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tags" Target="../tags/tag105.xml" /><Relationship Id="rId3" Type="http://schemas.openxmlformats.org/officeDocument/2006/relationships/tags" Target="../tags/tag106.xml" /><Relationship Id="rId4" Type="http://schemas.openxmlformats.org/officeDocument/2006/relationships/tags" Target="../tags/tag107.xml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108.xml" /><Relationship Id="rId3" Type="http://schemas.openxmlformats.org/officeDocument/2006/relationships/image" Target="../media/image23.png" /><Relationship Id="rId4" Type="http://schemas.openxmlformats.org/officeDocument/2006/relationships/tags" Target="../tags/tag109.xml" /><Relationship Id="rId5" Type="http://schemas.openxmlformats.org/officeDocument/2006/relationships/tags" Target="../tags/tag110.xml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111.xml" /><Relationship Id="rId3" Type="http://schemas.openxmlformats.org/officeDocument/2006/relationships/tags" Target="../tags/tag112.xml" /><Relationship Id="rId4" Type="http://schemas.openxmlformats.org/officeDocument/2006/relationships/tags" Target="../tags/tag113.xml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114.xml" /><Relationship Id="rId3" Type="http://schemas.openxmlformats.org/officeDocument/2006/relationships/tags" Target="../tags/tag115.xml" /><Relationship Id="rId4" Type="http://schemas.openxmlformats.org/officeDocument/2006/relationships/tags" Target="../tags/tag116.xml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4.emf" /><Relationship Id="rId3" Type="http://schemas.openxmlformats.org/officeDocument/2006/relationships/tags" Target="../tags/tag117.xml" /><Relationship Id="rId4" Type="http://schemas.openxmlformats.org/officeDocument/2006/relationships/tags" Target="../tags/tag118.xml" /><Relationship Id="rId5" Type="http://schemas.openxmlformats.org/officeDocument/2006/relationships/tags" Target="../tags/tag119.xml" /><Relationship Id="rId6" Type="http://schemas.openxmlformats.org/officeDocument/2006/relationships/tags" Target="../tags/tag120.xml" /><Relationship Id="rId7" Type="http://schemas.openxmlformats.org/officeDocument/2006/relationships/tags" Target="../tags/tag121.xml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tags" Target="../tags/tag51.xml" /><Relationship Id="rId3" Type="http://schemas.openxmlformats.org/officeDocument/2006/relationships/tags" Target="../tags/tag52.xml" /><Relationship Id="rId4" Type="http://schemas.openxmlformats.org/officeDocument/2006/relationships/tags" Target="../tags/tag53.xml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122.xml" /><Relationship Id="rId3" Type="http://schemas.openxmlformats.org/officeDocument/2006/relationships/image" Target="../media/image25.emf" /><Relationship Id="rId4" Type="http://schemas.openxmlformats.org/officeDocument/2006/relationships/tags" Target="../tags/tag123.xml" /><Relationship Id="rId5" Type="http://schemas.openxmlformats.org/officeDocument/2006/relationships/tags" Target="../tags/tag124.xml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125.xml" /><Relationship Id="rId3" Type="http://schemas.openxmlformats.org/officeDocument/2006/relationships/tags" Target="../tags/tag126.xml" /><Relationship Id="rId4" Type="http://schemas.openxmlformats.org/officeDocument/2006/relationships/tags" Target="../tags/tag127.xml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128.xml" /><Relationship Id="rId3" Type="http://schemas.openxmlformats.org/officeDocument/2006/relationships/tags" Target="../tags/tag129.xml" /><Relationship Id="rId4" Type="http://schemas.openxmlformats.org/officeDocument/2006/relationships/image" Target="../media/image26.png" /><Relationship Id="rId5" Type="http://schemas.openxmlformats.org/officeDocument/2006/relationships/tags" Target="../tags/tag130.xml" /><Relationship Id="rId6" Type="http://schemas.openxmlformats.org/officeDocument/2006/relationships/tags" Target="../tags/tag131.xml" /><Relationship Id="rId7" Type="http://schemas.openxmlformats.org/officeDocument/2006/relationships/image" Target="../media/image27.png" /><Relationship Id="rId8" Type="http://schemas.openxmlformats.org/officeDocument/2006/relationships/tags" Target="../tags/tag132.xml" /><Relationship Id="rId9" Type="http://schemas.openxmlformats.org/officeDocument/2006/relationships/tags" Target="../tags/tag133.xml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139.xml" /><Relationship Id="rId11" Type="http://schemas.openxmlformats.org/officeDocument/2006/relationships/image" Target="../media/image31.png" /><Relationship Id="rId12" Type="http://schemas.openxmlformats.org/officeDocument/2006/relationships/tags" Target="../tags/tag140.xml" /><Relationship Id="rId13" Type="http://schemas.openxmlformats.org/officeDocument/2006/relationships/image" Target="../media/image32.png" /><Relationship Id="rId14" Type="http://schemas.openxmlformats.org/officeDocument/2006/relationships/tags" Target="../tags/tag141.xml" /><Relationship Id="rId15" Type="http://schemas.openxmlformats.org/officeDocument/2006/relationships/image" Target="../media/image33.png" /><Relationship Id="rId16" Type="http://schemas.openxmlformats.org/officeDocument/2006/relationships/tags" Target="../tags/tag142.xml" /><Relationship Id="rId17" Type="http://schemas.openxmlformats.org/officeDocument/2006/relationships/tags" Target="../tags/tag143.xml" /><Relationship Id="rId2" Type="http://schemas.openxmlformats.org/officeDocument/2006/relationships/tags" Target="../tags/tag134.xml" /><Relationship Id="rId3" Type="http://schemas.openxmlformats.org/officeDocument/2006/relationships/tags" Target="../tags/tag135.xml" /><Relationship Id="rId4" Type="http://schemas.openxmlformats.org/officeDocument/2006/relationships/image" Target="../media/image28.png" /><Relationship Id="rId5" Type="http://schemas.openxmlformats.org/officeDocument/2006/relationships/tags" Target="../tags/tag136.xml" /><Relationship Id="rId6" Type="http://schemas.openxmlformats.org/officeDocument/2006/relationships/tags" Target="../tags/tag137.xml" /><Relationship Id="rId7" Type="http://schemas.openxmlformats.org/officeDocument/2006/relationships/image" Target="../media/image29.png" /><Relationship Id="rId8" Type="http://schemas.openxmlformats.org/officeDocument/2006/relationships/tags" Target="../tags/tag138.xml" /><Relationship Id="rId9" Type="http://schemas.openxmlformats.org/officeDocument/2006/relationships/image" Target="../media/image30.png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144.xml" /><Relationship Id="rId3" Type="http://schemas.openxmlformats.org/officeDocument/2006/relationships/tags" Target="../tags/tag145.xml" /><Relationship Id="rId4" Type="http://schemas.openxmlformats.org/officeDocument/2006/relationships/tags" Target="../tags/tag146.xml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147.xml" /><Relationship Id="rId3" Type="http://schemas.openxmlformats.org/officeDocument/2006/relationships/tags" Target="../tags/tag148.xml" /><Relationship Id="rId4" Type="http://schemas.openxmlformats.org/officeDocument/2006/relationships/image" Target="../media/image34.png" /><Relationship Id="rId5" Type="http://schemas.openxmlformats.org/officeDocument/2006/relationships/tags" Target="../tags/tag149.xml" /><Relationship Id="rId6" Type="http://schemas.openxmlformats.org/officeDocument/2006/relationships/tags" Target="../tags/tag150.xml" /><Relationship Id="rId7" Type="http://schemas.openxmlformats.org/officeDocument/2006/relationships/tags" Target="../tags/tag151.xml" /><Relationship Id="rId8" Type="http://schemas.openxmlformats.org/officeDocument/2006/relationships/tags" Target="../tags/tag152.xml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153.xml" /><Relationship Id="rId3" Type="http://schemas.openxmlformats.org/officeDocument/2006/relationships/tags" Target="../tags/tag154.xml" /><Relationship Id="rId4" Type="http://schemas.openxmlformats.org/officeDocument/2006/relationships/tags" Target="../tags/tag155.xml" /><Relationship Id="rId5" Type="http://schemas.openxmlformats.org/officeDocument/2006/relationships/tags" Target="../tags/tag156.xml" /><Relationship Id="rId6" Type="http://schemas.openxmlformats.org/officeDocument/2006/relationships/image" Target="../media/image35.png" /><Relationship Id="rId7" Type="http://schemas.openxmlformats.org/officeDocument/2006/relationships/tags" Target="../tags/tag157.xml" /><Relationship Id="rId8" Type="http://schemas.openxmlformats.org/officeDocument/2006/relationships/tags" Target="../tags/tag158.xml" /></Relationships>
</file>

<file path=ppt/slides/_rels/slide2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159.xml" /><Relationship Id="rId3" Type="http://schemas.openxmlformats.org/officeDocument/2006/relationships/tags" Target="../tags/tag160.xml" /><Relationship Id="rId4" Type="http://schemas.openxmlformats.org/officeDocument/2006/relationships/image" Target="../media/image36.png" /><Relationship Id="rId5" Type="http://schemas.openxmlformats.org/officeDocument/2006/relationships/tags" Target="../tags/tag161.xml" /><Relationship Id="rId6" Type="http://schemas.openxmlformats.org/officeDocument/2006/relationships/tags" Target="../tags/tag162.xml" /><Relationship Id="rId7" Type="http://schemas.openxmlformats.org/officeDocument/2006/relationships/image" Target="../media/image37.png" /><Relationship Id="rId8" Type="http://schemas.openxmlformats.org/officeDocument/2006/relationships/tags" Target="../tags/tag163.xml" /><Relationship Id="rId9" Type="http://schemas.openxmlformats.org/officeDocument/2006/relationships/tags" Target="../tags/tag164.xml" /></Relationships>
</file>

<file path=ppt/slides/_rels/slide2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165.xml" /><Relationship Id="rId3" Type="http://schemas.openxmlformats.org/officeDocument/2006/relationships/tags" Target="../tags/tag166.xml" /><Relationship Id="rId4" Type="http://schemas.openxmlformats.org/officeDocument/2006/relationships/image" Target="../media/image38.png" /><Relationship Id="rId5" Type="http://schemas.openxmlformats.org/officeDocument/2006/relationships/tags" Target="../tags/tag167.xml" /><Relationship Id="rId6" Type="http://schemas.openxmlformats.org/officeDocument/2006/relationships/tags" Target="../tags/tag168.xml" /><Relationship Id="rId7" Type="http://schemas.openxmlformats.org/officeDocument/2006/relationships/image" Target="../media/image39.png" /><Relationship Id="rId8" Type="http://schemas.openxmlformats.org/officeDocument/2006/relationships/tags" Target="../tags/tag169.xml" /><Relationship Id="rId9" Type="http://schemas.openxmlformats.org/officeDocument/2006/relationships/tags" Target="../tags/tag170.xml" /></Relationships>
</file>

<file path=ppt/slides/_rels/slide2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171.xml" /><Relationship Id="rId3" Type="http://schemas.openxmlformats.org/officeDocument/2006/relationships/tags" Target="../tags/tag172.xml" /><Relationship Id="rId4" Type="http://schemas.openxmlformats.org/officeDocument/2006/relationships/image" Target="../media/image40.png" /><Relationship Id="rId5" Type="http://schemas.openxmlformats.org/officeDocument/2006/relationships/tags" Target="../tags/tag173.xml" /><Relationship Id="rId6" Type="http://schemas.openxmlformats.org/officeDocument/2006/relationships/tags" Target="../tags/tag174.xml" /><Relationship Id="rId7" Type="http://schemas.openxmlformats.org/officeDocument/2006/relationships/image" Target="../media/image41.png" /><Relationship Id="rId8" Type="http://schemas.openxmlformats.org/officeDocument/2006/relationships/tags" Target="../tags/tag175.xml" /><Relationship Id="rId9" Type="http://schemas.openxmlformats.org/officeDocument/2006/relationships/tags" Target="../tags/tag176.xml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54.xml" /><Relationship Id="rId3" Type="http://schemas.openxmlformats.org/officeDocument/2006/relationships/tags" Target="../tags/tag55.xml" /><Relationship Id="rId4" Type="http://schemas.openxmlformats.org/officeDocument/2006/relationships/image" Target="../media/image5.png" /><Relationship Id="rId5" Type="http://schemas.openxmlformats.org/officeDocument/2006/relationships/tags" Target="../tags/tag56.xml" /><Relationship Id="rId6" Type="http://schemas.openxmlformats.org/officeDocument/2006/relationships/tags" Target="../tags/tag57.xml" /><Relationship Id="rId7" Type="http://schemas.openxmlformats.org/officeDocument/2006/relationships/image" Target="../media/image6.png" /><Relationship Id="rId8" Type="http://schemas.openxmlformats.org/officeDocument/2006/relationships/tags" Target="../tags/tag58.xml" /><Relationship Id="rId9" Type="http://schemas.openxmlformats.org/officeDocument/2006/relationships/tags" Target="../tags/tag59.xml" /></Relationships>
</file>

<file path=ppt/slides/_rels/slide3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177.xml" /><Relationship Id="rId3" Type="http://schemas.openxmlformats.org/officeDocument/2006/relationships/image" Target="../media/image42.png" /><Relationship Id="rId4" Type="http://schemas.openxmlformats.org/officeDocument/2006/relationships/tags" Target="../tags/tag178.xml" /><Relationship Id="rId5" Type="http://schemas.openxmlformats.org/officeDocument/2006/relationships/tags" Target="../tags/tag179.xml" /></Relationships>
</file>

<file path=ppt/slides/_rels/slide3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180.xml" /><Relationship Id="rId3" Type="http://schemas.openxmlformats.org/officeDocument/2006/relationships/image" Target="../media/image43.png" /><Relationship Id="rId4" Type="http://schemas.openxmlformats.org/officeDocument/2006/relationships/tags" Target="../tags/tag181.xml" /><Relationship Id="rId5" Type="http://schemas.openxmlformats.org/officeDocument/2006/relationships/tags" Target="../tags/tag182.xml" /></Relationships>
</file>

<file path=ppt/slides/_rels/slide3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183.xml" /><Relationship Id="rId3" Type="http://schemas.openxmlformats.org/officeDocument/2006/relationships/image" Target="../media/image44.png" /><Relationship Id="rId4" Type="http://schemas.openxmlformats.org/officeDocument/2006/relationships/tags" Target="../tags/tag184.xml" /><Relationship Id="rId5" Type="http://schemas.openxmlformats.org/officeDocument/2006/relationships/tags" Target="../tags/tag185.xml" /></Relationships>
</file>

<file path=ppt/slides/_rels/slide3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186.xml" /><Relationship Id="rId3" Type="http://schemas.openxmlformats.org/officeDocument/2006/relationships/image" Target="../media/image45.png" /><Relationship Id="rId4" Type="http://schemas.openxmlformats.org/officeDocument/2006/relationships/tags" Target="../tags/tag187.xml" /><Relationship Id="rId5" Type="http://schemas.openxmlformats.org/officeDocument/2006/relationships/tags" Target="../tags/tag188.xml" /></Relationships>
</file>

<file path=ppt/slides/_rels/slide3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189.xml" /><Relationship Id="rId3" Type="http://schemas.openxmlformats.org/officeDocument/2006/relationships/tags" Target="../tags/tag190.xml" /><Relationship Id="rId4" Type="http://schemas.openxmlformats.org/officeDocument/2006/relationships/image" Target="../media/image46.png" /><Relationship Id="rId5" Type="http://schemas.openxmlformats.org/officeDocument/2006/relationships/tags" Target="../tags/tag191.xml" /><Relationship Id="rId6" Type="http://schemas.openxmlformats.org/officeDocument/2006/relationships/tags" Target="../tags/tag192.xml" /><Relationship Id="rId7" Type="http://schemas.openxmlformats.org/officeDocument/2006/relationships/image" Target="../media/image47.png" /><Relationship Id="rId8" Type="http://schemas.openxmlformats.org/officeDocument/2006/relationships/tags" Target="../tags/tag193.xml" /><Relationship Id="rId9" Type="http://schemas.openxmlformats.org/officeDocument/2006/relationships/tags" Target="../tags/tag194.xml" /></Relationships>
</file>

<file path=ppt/slides/_rels/slide3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195.xml" /><Relationship Id="rId3" Type="http://schemas.openxmlformats.org/officeDocument/2006/relationships/tags" Target="../tags/tag196.xml" /><Relationship Id="rId4" Type="http://schemas.openxmlformats.org/officeDocument/2006/relationships/tags" Target="../tags/tag197.xml" /><Relationship Id="rId5" Type="http://schemas.openxmlformats.org/officeDocument/2006/relationships/hyperlink" Target="https://onlinelibrary.wiley.com/doi/full/10.1111/bjd.12568#bjd12568-bib-0002" TargetMode="External" /><Relationship Id="rId6" Type="http://schemas.openxmlformats.org/officeDocument/2006/relationships/tags" Target="../tags/tag198.xml" /></Relationships>
</file>

<file path=ppt/slides/_rels/slide3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199.xml" /><Relationship Id="rId3" Type="http://schemas.openxmlformats.org/officeDocument/2006/relationships/tags" Target="../tags/tag200.xml" /><Relationship Id="rId4" Type="http://schemas.openxmlformats.org/officeDocument/2006/relationships/tags" Target="../tags/tag201.xml" /></Relationships>
</file>

<file path=ppt/slides/_rels/slide3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208.xml" /><Relationship Id="rId2" Type="http://schemas.openxmlformats.org/officeDocument/2006/relationships/tags" Target="../tags/tag202.xml" /><Relationship Id="rId3" Type="http://schemas.openxmlformats.org/officeDocument/2006/relationships/tags" Target="../tags/tag203.xml" /><Relationship Id="rId4" Type="http://schemas.openxmlformats.org/officeDocument/2006/relationships/image" Target="../media/image48.png" /><Relationship Id="rId5" Type="http://schemas.openxmlformats.org/officeDocument/2006/relationships/tags" Target="../tags/tag204.xml" /><Relationship Id="rId6" Type="http://schemas.openxmlformats.org/officeDocument/2006/relationships/tags" Target="../tags/tag205.xml" /><Relationship Id="rId7" Type="http://schemas.openxmlformats.org/officeDocument/2006/relationships/tags" Target="../tags/tag206.xml" /><Relationship Id="rId8" Type="http://schemas.openxmlformats.org/officeDocument/2006/relationships/image" Target="../media/image49.emf" /><Relationship Id="rId9" Type="http://schemas.openxmlformats.org/officeDocument/2006/relationships/tags" Target="../tags/tag207.xml" /></Relationships>
</file>

<file path=ppt/slides/_rels/slide3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209.xml" /><Relationship Id="rId3" Type="http://schemas.openxmlformats.org/officeDocument/2006/relationships/tags" Target="../tags/tag210.xml" /><Relationship Id="rId4" Type="http://schemas.openxmlformats.org/officeDocument/2006/relationships/image" Target="../media/image50.png" /><Relationship Id="rId5" Type="http://schemas.openxmlformats.org/officeDocument/2006/relationships/tags" Target="../tags/tag211.xml" /><Relationship Id="rId6" Type="http://schemas.openxmlformats.org/officeDocument/2006/relationships/tags" Target="../tags/tag212.xml" /><Relationship Id="rId7" Type="http://schemas.openxmlformats.org/officeDocument/2006/relationships/tags" Target="../tags/tag213.xml" /><Relationship Id="rId8" Type="http://schemas.openxmlformats.org/officeDocument/2006/relationships/tags" Target="../tags/tag214.xml" /></Relationships>
</file>

<file path=ppt/slides/_rels/slide3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215.xml" /><Relationship Id="rId3" Type="http://schemas.openxmlformats.org/officeDocument/2006/relationships/tags" Target="../tags/tag216.xml" /><Relationship Id="rId4" Type="http://schemas.openxmlformats.org/officeDocument/2006/relationships/tags" Target="../tags/tag217.xml" /><Relationship Id="rId5" Type="http://schemas.openxmlformats.org/officeDocument/2006/relationships/tags" Target="../tags/tag218.xml" /><Relationship Id="rId6" Type="http://schemas.openxmlformats.org/officeDocument/2006/relationships/image" Target="../media/image51.png" /><Relationship Id="rId7" Type="http://schemas.openxmlformats.org/officeDocument/2006/relationships/tags" Target="../tags/tag219.xml" /><Relationship Id="rId8" Type="http://schemas.openxmlformats.org/officeDocument/2006/relationships/tags" Target="../tags/tag220.xml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60.xml" /><Relationship Id="rId3" Type="http://schemas.openxmlformats.org/officeDocument/2006/relationships/tags" Target="../tags/tag61.xml" /><Relationship Id="rId4" Type="http://schemas.openxmlformats.org/officeDocument/2006/relationships/tags" Target="../tags/tag62.xml" /><Relationship Id="rId5" Type="http://schemas.openxmlformats.org/officeDocument/2006/relationships/image" Target="../media/image7.emf" /><Relationship Id="rId6" Type="http://schemas.openxmlformats.org/officeDocument/2006/relationships/tags" Target="../tags/tag63.xml" /><Relationship Id="rId7" Type="http://schemas.openxmlformats.org/officeDocument/2006/relationships/image" Target="../media/image8.png" /><Relationship Id="rId8" Type="http://schemas.openxmlformats.org/officeDocument/2006/relationships/tags" Target="../tags/tag64.xml" /><Relationship Id="rId9" Type="http://schemas.openxmlformats.org/officeDocument/2006/relationships/tags" Target="../tags/tag65.xml" /></Relationships>
</file>

<file path=ppt/slides/_rels/slide4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221.xml" /><Relationship Id="rId3" Type="http://schemas.openxmlformats.org/officeDocument/2006/relationships/tags" Target="../tags/tag222.xml" /><Relationship Id="rId4" Type="http://schemas.openxmlformats.org/officeDocument/2006/relationships/tags" Target="../tags/tag223.xml" /><Relationship Id="rId5" Type="http://schemas.openxmlformats.org/officeDocument/2006/relationships/tags" Target="../tags/tag224.xml" /><Relationship Id="rId6" Type="http://schemas.openxmlformats.org/officeDocument/2006/relationships/tags" Target="../tags/tag225.xml" /><Relationship Id="rId7" Type="http://schemas.openxmlformats.org/officeDocument/2006/relationships/tags" Target="../tags/tag226.xml" /></Relationships>
</file>

<file path=ppt/slides/_rels/slide4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227.xml" /><Relationship Id="rId3" Type="http://schemas.openxmlformats.org/officeDocument/2006/relationships/tags" Target="../tags/tag228.xml" /><Relationship Id="rId4" Type="http://schemas.openxmlformats.org/officeDocument/2006/relationships/tags" Target="../tags/tag229.xml" /></Relationships>
</file>

<file path=ppt/slides/_rels/slide4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230.xml" /><Relationship Id="rId3" Type="http://schemas.openxmlformats.org/officeDocument/2006/relationships/tags" Target="../tags/tag231.xml" /><Relationship Id="rId4" Type="http://schemas.openxmlformats.org/officeDocument/2006/relationships/tags" Target="../tags/tag232.xml" /></Relationships>
</file>

<file path=ppt/slides/_rels/slide4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tags" Target="../tags/tag233.xml" /><Relationship Id="rId3" Type="http://schemas.openxmlformats.org/officeDocument/2006/relationships/tags" Target="../tags/tag234.xml" /><Relationship Id="rId4" Type="http://schemas.openxmlformats.org/officeDocument/2006/relationships/tags" Target="../tags/tag235.xml" /></Relationships>
</file>

<file path=ppt/slides/_rels/slide4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236.xml" /><Relationship Id="rId3" Type="http://schemas.openxmlformats.org/officeDocument/2006/relationships/tags" Target="../tags/tag237.xml" /><Relationship Id="rId4" Type="http://schemas.openxmlformats.org/officeDocument/2006/relationships/tags" Target="../tags/tag238.xml" /></Relationships>
</file>

<file path=ppt/slides/_rels/slide4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239.xml" /><Relationship Id="rId3" Type="http://schemas.openxmlformats.org/officeDocument/2006/relationships/tags" Target="../tags/tag240.xml" /><Relationship Id="rId4" Type="http://schemas.openxmlformats.org/officeDocument/2006/relationships/tags" Target="../tags/tag241.xml" /></Relationships>
</file>

<file path=ppt/slides/_rels/slide4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242.xml" /><Relationship Id="rId3" Type="http://schemas.openxmlformats.org/officeDocument/2006/relationships/tags" Target="../tags/tag243.xml" /><Relationship Id="rId4" Type="http://schemas.openxmlformats.org/officeDocument/2006/relationships/tags" Target="../tags/tag244.xml" /></Relationships>
</file>

<file path=ppt/slides/_rels/slide4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245.xml" /><Relationship Id="rId3" Type="http://schemas.openxmlformats.org/officeDocument/2006/relationships/tags" Target="../tags/tag246.xml" /><Relationship Id="rId4" Type="http://schemas.openxmlformats.org/officeDocument/2006/relationships/tags" Target="../tags/tag247.xml" /></Relationships>
</file>

<file path=ppt/slides/_rels/slide4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248.xml" /><Relationship Id="rId3" Type="http://schemas.openxmlformats.org/officeDocument/2006/relationships/tags" Target="../tags/tag249.xml" /><Relationship Id="rId4" Type="http://schemas.openxmlformats.org/officeDocument/2006/relationships/tags" Target="../tags/tag250.xml" /></Relationships>
</file>

<file path=ppt/slides/_rels/slide4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251.xml" /><Relationship Id="rId3" Type="http://schemas.openxmlformats.org/officeDocument/2006/relationships/tags" Target="../tags/tag252.xml" /><Relationship Id="rId4" Type="http://schemas.openxmlformats.org/officeDocument/2006/relationships/tags" Target="../tags/tag253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66.xml" /><Relationship Id="rId3" Type="http://schemas.openxmlformats.org/officeDocument/2006/relationships/image" Target="../media/image9.emf" /><Relationship Id="rId4" Type="http://schemas.openxmlformats.org/officeDocument/2006/relationships/tags" Target="../tags/tag67.xml" /><Relationship Id="rId5" Type="http://schemas.openxmlformats.org/officeDocument/2006/relationships/tags" Target="../tags/tag68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69.xml" /><Relationship Id="rId3" Type="http://schemas.openxmlformats.org/officeDocument/2006/relationships/tags" Target="../tags/tag70.xml" /><Relationship Id="rId4" Type="http://schemas.openxmlformats.org/officeDocument/2006/relationships/tags" Target="../tags/tag71.xml" /><Relationship Id="rId5" Type="http://schemas.openxmlformats.org/officeDocument/2006/relationships/tags" Target="../tags/tag72.xml" /><Relationship Id="rId6" Type="http://schemas.openxmlformats.org/officeDocument/2006/relationships/image" Target="../media/image10.png" /><Relationship Id="rId7" Type="http://schemas.openxmlformats.org/officeDocument/2006/relationships/tags" Target="../tags/tag73.xml" /><Relationship Id="rId8" Type="http://schemas.openxmlformats.org/officeDocument/2006/relationships/tags" Target="../tags/tag74.xml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75.xml" /><Relationship Id="rId3" Type="http://schemas.openxmlformats.org/officeDocument/2006/relationships/image" Target="../media/image11.png" /><Relationship Id="rId4" Type="http://schemas.openxmlformats.org/officeDocument/2006/relationships/tags" Target="../tags/tag76.xml" /><Relationship Id="rId5" Type="http://schemas.openxmlformats.org/officeDocument/2006/relationships/tags" Target="../tags/tag77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tags" Target="../tags/tag78.xml" /><Relationship Id="rId3" Type="http://schemas.openxmlformats.org/officeDocument/2006/relationships/image" Target="../media/image12.jpeg" /><Relationship Id="rId4" Type="http://schemas.openxmlformats.org/officeDocument/2006/relationships/tags" Target="../tags/tag79.xml" /><Relationship Id="rId5" Type="http://schemas.openxmlformats.org/officeDocument/2006/relationships/image" Target="../media/image13.jpeg" /><Relationship Id="rId6" Type="http://schemas.openxmlformats.org/officeDocument/2006/relationships/tags" Target="../tags/tag80.xml" /><Relationship Id="rId7" Type="http://schemas.openxmlformats.org/officeDocument/2006/relationships/tags" Target="../tags/tag81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tags" Target="../tags/tag82.xml" /><Relationship Id="rId3" Type="http://schemas.openxmlformats.org/officeDocument/2006/relationships/image" Target="../media/image14.jpeg" /><Relationship Id="rId4" Type="http://schemas.openxmlformats.org/officeDocument/2006/relationships/tags" Target="../tags/tag83.xml" /><Relationship Id="rId5" Type="http://schemas.openxmlformats.org/officeDocument/2006/relationships/image" Target="../media/image15.jpeg" /><Relationship Id="rId6" Type="http://schemas.openxmlformats.org/officeDocument/2006/relationships/tags" Target="../tags/tag84.xml" /><Relationship Id="rId7" Type="http://schemas.openxmlformats.org/officeDocument/2006/relationships/tags" Target="../tags/tag85.xml" /></Relationships>
</file>

<file path=ppt/slides/slide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Non-facial Botulinum toxin Injections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236103" y="5244144"/>
            <a:ext cx="7891272" cy="1069848"/>
          </a:xfrm>
        </p:spPr>
        <p:txBody>
          <a:bodyPr>
            <a:normAutofit fontScale="55000" lnSpcReduction="20000"/>
          </a:bodyPr>
          <a:lstStyle/>
          <a:p>
            <a:r>
              <a:rPr lang="en-US"/>
              <a:t>Kamran Jazayeri, MD </a:t>
            </a:r>
          </a:p>
          <a:p>
            <a:r>
              <a:rPr lang="en-US"/>
              <a:t>Dermatologist </a:t>
            </a:r>
          </a:p>
          <a:p>
            <a:r>
              <a:rPr lang="en-US"/>
              <a:t>Private practice </a:t>
            </a:r>
          </a:p>
          <a:p>
            <a:r>
              <a:rPr lang="en-US"/>
              <a:t>Tehran</a:t>
            </a:r>
          </a:p>
          <a:p>
            <a:endParaRPr lang="en-US"/>
          </a:p>
          <a:p>
            <a:endParaRPr lang="en-US"/>
          </a:p>
        </p:txBody>
      </p:sp>
    </p:spTree>
    <p:custDataLst>
      <p:tags r:id="rId4"/>
    </p:custDataLst>
    <p:extLst>
      <p:ext uri="{BB962C8B-B14F-4D97-AF65-F5344CB8AC3E}">
        <p14:creationId xmlns:p14="http://schemas.microsoft.com/office/powerpoint/2010/main" val="1859413094"/>
      </p:ext>
    </p:extLst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Title 4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 descr="IMG_7647.PNG"/>
          <p:cNvPicPr>
            <a:picLocks noGrp="1" noChangeAspect="1"/>
          </p:cNvPicPr>
          <p:nvPr>
            <p:ph idx="1"/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198716" y="1600201"/>
            <a:ext cx="5794568" cy="4525963"/>
          </a:xfrm>
        </p:spPr>
      </p:pic>
    </p:spTree>
    <p:custDataLst>
      <p:tags r:id="rId5"/>
    </p:custDataLst>
    <p:extLst>
      <p:ext uri="{BB962C8B-B14F-4D97-AF65-F5344CB8AC3E}">
        <p14:creationId xmlns:p14="http://schemas.microsoft.com/office/powerpoint/2010/main" val="1597283069"/>
      </p:ext>
    </p:extLst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Nefertiti lift </a:t>
            </a:r>
          </a:p>
        </p:txBody>
      </p:sp>
      <p:pic>
        <p:nvPicPr>
          <p:cNvPr id="4" name="Content Placeholder 3" descr="lift 1.jpg"/>
          <p:cNvPicPr>
            <a:picLocks noGrp="1" noChangeAspect="1"/>
          </p:cNvPicPr>
          <p:nvPr>
            <p:ph sz="half" idx="1"/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743200" y="2953545"/>
            <a:ext cx="2514600" cy="1819275"/>
          </a:xfrm>
        </p:spPr>
      </p:pic>
      <p:pic>
        <p:nvPicPr>
          <p:cNvPr id="6" name="Content Placeholder 5" descr="lift 3.jpg"/>
          <p:cNvPicPr>
            <a:picLocks noGrp="1" noChangeAspect="1"/>
          </p:cNvPicPr>
          <p:nvPr>
            <p:ph sz="half" idx="2"/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953250" y="2939256"/>
            <a:ext cx="2476500" cy="1847850"/>
          </a:xfrm>
        </p:spPr>
      </p:pic>
    </p:spTree>
    <p:custDataLst>
      <p:tags r:id="rId7"/>
    </p:custDataLst>
    <p:extLst>
      <p:ext uri="{BB962C8B-B14F-4D97-AF65-F5344CB8AC3E}">
        <p14:creationId xmlns:p14="http://schemas.microsoft.com/office/powerpoint/2010/main" val="4072113875"/>
      </p:ext>
    </p:extLst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7" name="Title 6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285624" y="820963"/>
            <a:ext cx="5955620" cy="4982328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3"/>
            <p:custDataLst>
              <p:tags r:id="rId6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quarter" idx="4"/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7250388" y="820963"/>
            <a:ext cx="3404816" cy="5551043"/>
          </a:xfrm>
          <a:prstGeom prst="rect">
            <a:avLst/>
          </a:prstGeom>
        </p:spPr>
      </p:pic>
    </p:spTree>
    <p:custDataLst>
      <p:tags r:id="rId9"/>
    </p:custDataLst>
    <p:extLst>
      <p:ext uri="{BB962C8B-B14F-4D97-AF65-F5344CB8AC3E}">
        <p14:creationId xmlns:p14="http://schemas.microsoft.com/office/powerpoint/2010/main" val="2908531154"/>
      </p:ext>
    </p:extLst>
  </p:cSld>
  <p:clrMapOvr>
    <a:masterClrMapping/>
  </p:clrMapOvr>
  <p:transition/>
  <p:timing/>
</p:sld>
</file>

<file path=ppt/slides/slide1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Title 4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 descr="IMG_2018-02-28 08:18:21.jpg"/>
          <p:cNvPicPr>
            <a:picLocks noGrp="1" noChangeAspect="1"/>
          </p:cNvPicPr>
          <p:nvPr>
            <p:ph idx="1"/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788" r="-48788"/>
          <a:stretch>
            <a:fillRect/>
          </a:stretch>
        </p:blipFill>
        <p:spPr>
          <a:xfrm>
            <a:off x="1127448" y="548681"/>
            <a:ext cx="10403454" cy="5721499"/>
          </a:xfrm>
        </p:spPr>
      </p:pic>
    </p:spTree>
    <p:custDataLst>
      <p:tags r:id="rId5"/>
    </p:custDataLst>
    <p:extLst>
      <p:ext uri="{BB962C8B-B14F-4D97-AF65-F5344CB8AC3E}">
        <p14:creationId xmlns:p14="http://schemas.microsoft.com/office/powerpoint/2010/main" val="1822273458"/>
      </p:ext>
    </p:extLst>
  </p:cSld>
  <p:clrMapOvr>
    <a:masterClrMapping/>
  </p:clrMapOvr>
  <p:transition/>
  <p:timing/>
</p:sld>
</file>

<file path=ppt/slides/slide1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Title 4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nefertiti-lift.jpg"/>
          <p:cNvPicPr>
            <a:picLocks noGrp="1" noChangeAspect="1"/>
          </p:cNvPicPr>
          <p:nvPr>
            <p:ph idx="1"/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639616" y="1916833"/>
            <a:ext cx="7012730" cy="3741043"/>
          </a:xfrm>
        </p:spPr>
      </p:pic>
    </p:spTree>
    <p:custDataLst>
      <p:tags r:id="rId5"/>
    </p:custDataLst>
    <p:extLst>
      <p:ext uri="{BB962C8B-B14F-4D97-AF65-F5344CB8AC3E}">
        <p14:creationId xmlns:p14="http://schemas.microsoft.com/office/powerpoint/2010/main" val="1794930412"/>
      </p:ext>
    </p:extLst>
  </p:cSld>
  <p:clrMapOvr>
    <a:masterClrMapping/>
  </p:clrMapOvr>
  <p:transition/>
  <p:timing/>
</p:sld>
</file>

<file path=ppt/slides/slide1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Title 3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err="1"/>
              <a:t>HYperHidrosis</a:t>
            </a:r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/>
        <p:txBody>
          <a:bodyPr/>
          <a:lstStyle/>
          <a:p>
            <a:endParaRPr lang="en-US"/>
          </a:p>
        </p:txBody>
      </p:sp>
    </p:spTree>
    <p:custDataLst>
      <p:tags r:id="rId4"/>
    </p:custDataLst>
    <p:extLst>
      <p:ext uri="{BB962C8B-B14F-4D97-AF65-F5344CB8AC3E}">
        <p14:creationId xmlns:p14="http://schemas.microsoft.com/office/powerpoint/2010/main" val="619239027"/>
      </p:ext>
    </p:extLst>
  </p:cSld>
  <p:clrMapOvr>
    <a:masterClrMapping/>
  </p:clrMapOvr>
  <p:transition/>
  <p:timing/>
</p:sld>
</file>

<file path=ppt/slides/slide1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Eccrine glands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196172" y="2456144"/>
            <a:ext cx="2714625" cy="3676650"/>
          </a:xfrm>
          <a:prstGeom prst="rect">
            <a:avLst/>
          </a:prstGeom>
        </p:spPr>
      </p:pic>
    </p:spTree>
    <p:custDataLst>
      <p:tags r:id="rId5"/>
    </p:custDataLst>
    <p:extLst>
      <p:ext uri="{BB962C8B-B14F-4D97-AF65-F5344CB8AC3E}">
        <p14:creationId xmlns:p14="http://schemas.microsoft.com/office/powerpoint/2010/main" val="1326186964"/>
      </p:ext>
    </p:extLst>
  </p:cSld>
  <p:clrMapOvr>
    <a:masterClrMapping/>
  </p:clrMapOvr>
  <p:transition/>
  <p:timing/>
</p:sld>
</file>

<file path=ppt/slides/slide1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 useBgFill="1">
        <p:nvSpPr>
          <p:cNvPr id="4" name="Title 3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err="1"/>
              <a:t>HYperHidrosis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solidFill>
            <a:schemeClr val="bg1"/>
          </a:solidFill>
        </p:spPr>
        <p:txBody>
          <a:bodyPr/>
          <a:lstStyle/>
          <a:p>
            <a:endParaRPr lang="en-US"/>
          </a:p>
          <a:p>
            <a:r>
              <a:rPr lang="en-US"/>
              <a:t>Emotional vs thermoregulatory  hyperhidrosis</a:t>
            </a:r>
          </a:p>
          <a:p>
            <a:r>
              <a:rPr lang="en-US"/>
              <a:t>a result of sympathetic overactivity</a:t>
            </a:r>
            <a:endParaRPr lang="en-US"/>
          </a:p>
          <a:p>
            <a:endParaRPr lang="en-US"/>
          </a:p>
          <a:p>
            <a:r>
              <a:rPr lang="en-US"/>
              <a:t> no structural defects of the eccrine glands</a:t>
            </a:r>
          </a:p>
          <a:p>
            <a:endParaRPr lang="en-US"/>
          </a:p>
          <a:p>
            <a:r>
              <a:rPr lang="en-US"/>
              <a:t>hyperhidrosis has a familial component, a possible genetic cause</a:t>
            </a:r>
          </a:p>
          <a:p>
            <a:r>
              <a:rPr lang="en-US"/>
              <a:t>Primary hyperhidrosis is due to abnormal central control of </a:t>
            </a:r>
            <a:r>
              <a:rPr lang="en-US">
                <a:solidFill>
                  <a:srgbClr val="FF0000"/>
                </a:solidFill>
              </a:rPr>
              <a:t>emotional sweating </a:t>
            </a:r>
            <a:r>
              <a:rPr lang="en-US"/>
              <a:t>given that it affects the same body areas as those affected in emotional sweating (hands, feet, and axillae)</a:t>
            </a:r>
          </a:p>
        </p:txBody>
      </p:sp>
    </p:spTree>
    <p:custDataLst>
      <p:tags r:id="rId4"/>
    </p:custDataLst>
    <p:extLst>
      <p:ext uri="{BB962C8B-B14F-4D97-AF65-F5344CB8AC3E}">
        <p14:creationId xmlns:p14="http://schemas.microsoft.com/office/powerpoint/2010/main" val="2589641448"/>
      </p:ext>
    </p:extLst>
  </p:cSld>
  <p:clrMapOvr>
    <a:masterClrMapping/>
  </p:clrMapOvr>
  <p:transition/>
  <p:timing/>
</p:sld>
</file>

<file path=ppt/slides/slide1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Focal ( essential) hyperhidrosis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Focal visible excessive sweating ≥6 months’ duration without apparent cause and at least two of the following:</a:t>
            </a:r>
          </a:p>
          <a:p>
            <a:r>
              <a:rPr lang="en-US"/>
              <a:t> ■ Bilateral and relatively symmetric </a:t>
            </a:r>
          </a:p>
          <a:p>
            <a:r>
              <a:rPr lang="en-US"/>
              <a:t>■ Age of onset typically before age of 25 years</a:t>
            </a:r>
          </a:p>
          <a:p>
            <a:r>
              <a:rPr lang="en-US"/>
              <a:t> ■ Cessation of sweating from the focal areas during sleep </a:t>
            </a:r>
          </a:p>
          <a:p>
            <a:r>
              <a:rPr lang="en-US"/>
              <a:t>■ Frequency of at least once per week</a:t>
            </a:r>
          </a:p>
          <a:p>
            <a:r>
              <a:rPr lang="en-US"/>
              <a:t> ■ Positive family history</a:t>
            </a:r>
          </a:p>
          <a:p>
            <a:r>
              <a:rPr lang="en-US"/>
              <a:t> ■ Sweating impairs daily activities</a:t>
            </a:r>
          </a:p>
        </p:txBody>
      </p:sp>
    </p:spTree>
    <p:custDataLst>
      <p:tags r:id="rId4"/>
    </p:custDataLst>
    <p:extLst>
      <p:ext uri="{BB962C8B-B14F-4D97-AF65-F5344CB8AC3E}">
        <p14:creationId xmlns:p14="http://schemas.microsoft.com/office/powerpoint/2010/main" val="3993062445"/>
      </p:ext>
    </p:extLst>
  </p:cSld>
  <p:clrMapOvr>
    <a:masterClrMapping/>
  </p:clrMapOvr>
  <p:transition/>
  <p:timing/>
</p:sld>
</file>

<file path=ppt/slides/slide1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7" name="Picture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956956" y="1864426"/>
            <a:ext cx="4672801" cy="437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5"/>
            </p:custDataLst>
          </p:nvPr>
        </p:nvSpPr>
        <p:spPr/>
        <p:txBody>
          <a:bodyPr/>
          <a:lstStyle/>
          <a:p>
            <a:br>
              <a:rPr lang="en-US"/>
            </a:br>
            <a:br>
              <a:rPr lang="en-US"/>
            </a:br>
            <a:endParaRPr lang="en-US"/>
          </a:p>
        </p:txBody>
      </p:sp>
      <p:sp>
        <p:nvSpPr>
          <p:cNvPr id="4" name="Rectangle 3"/>
          <p:cNvSpPr/>
          <p:nvPr>
            <p:custDataLst>
              <p:tags r:id="rId6"/>
            </p:custDataLst>
          </p:nvPr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en-US"/>
            </a:br>
            <a:endParaRPr lang="en-US"/>
          </a:p>
        </p:txBody>
      </p:sp>
    </p:spTree>
    <p:custDataLst>
      <p:tags r:id="rId7"/>
    </p:custDataLst>
    <p:extLst>
      <p:ext uri="{BB962C8B-B14F-4D97-AF65-F5344CB8AC3E}">
        <p14:creationId xmlns:p14="http://schemas.microsoft.com/office/powerpoint/2010/main" val="3327203978"/>
      </p:ext>
    </p:extLst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Title 3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Neck rejuvenation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/>
        <p:txBody>
          <a:bodyPr/>
          <a:lstStyle/>
          <a:p>
            <a:endParaRPr lang="en-US"/>
          </a:p>
        </p:txBody>
      </p:sp>
    </p:spTree>
    <p:custDataLst>
      <p:tags r:id="rId4"/>
    </p:custDataLst>
    <p:extLst>
      <p:ext uri="{BB962C8B-B14F-4D97-AF65-F5344CB8AC3E}">
        <p14:creationId xmlns:p14="http://schemas.microsoft.com/office/powerpoint/2010/main" val="2694981550"/>
      </p:ext>
    </p:extLst>
  </p:cSld>
  <p:clrMapOvr>
    <a:masterClrMapping/>
  </p:clrMapOvr>
  <p:transition/>
  <p:timing/>
</p:sld>
</file>

<file path=ppt/slides/slide2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Title 4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174473" y="2120900"/>
            <a:ext cx="5849404" cy="4051300"/>
          </a:xfrm>
          <a:prstGeom prst="rect">
            <a:avLst/>
          </a:prstGeom>
        </p:spPr>
      </p:pic>
    </p:spTree>
    <p:custDataLst>
      <p:tags r:id="rId5"/>
    </p:custDataLst>
    <p:extLst>
      <p:ext uri="{BB962C8B-B14F-4D97-AF65-F5344CB8AC3E}">
        <p14:creationId xmlns:p14="http://schemas.microsoft.com/office/powerpoint/2010/main" val="2821623512"/>
      </p:ext>
    </p:extLst>
  </p:cSld>
  <p:clrMapOvr>
    <a:masterClrMapping/>
  </p:clrMapOvr>
  <p:transition/>
  <p:timing/>
</p:sld>
</file>

<file path=ppt/slides/slide2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 err="1"/>
              <a:t>onabotulinum toxin A (onabotA), (BOTOX; Allergan, Irvine, CA) was approved by the U.S. Food and Drug Administration (FDA) in 2004 for the treatment of severe primary axillary hyperhidrosis in adults 18 years and older.</a:t>
            </a:r>
          </a:p>
          <a:p>
            <a:endParaRPr lang="en-US"/>
          </a:p>
          <a:p>
            <a:r>
              <a:rPr lang="en-US"/>
              <a:t>Off label use :the face or scalp, palms, soles, and inframammary and inguinal folds, with average efficacy duration of approximately 4 to 12 months</a:t>
            </a:r>
          </a:p>
        </p:txBody>
      </p:sp>
    </p:spTree>
    <p:custDataLst>
      <p:tags r:id="rId4"/>
    </p:custDataLst>
    <p:extLst>
      <p:ext uri="{BB962C8B-B14F-4D97-AF65-F5344CB8AC3E}">
        <p14:creationId xmlns:p14="http://schemas.microsoft.com/office/powerpoint/2010/main" val="2505519646"/>
      </p:ext>
    </p:extLst>
  </p:cSld>
  <p:clrMapOvr>
    <a:masterClrMapping/>
  </p:clrMapOvr>
  <p:transition/>
  <p:timing/>
</p:sld>
</file>

<file path=ppt/slides/slide2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Title 3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starch-iodine test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801019" y="2743200"/>
            <a:ext cx="3292475" cy="3292475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3"/>
            <p:custDataLst>
              <p:tags r:id="rId6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4"/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429138" y="2743200"/>
            <a:ext cx="4624861" cy="3292475"/>
          </a:xfrm>
          <a:prstGeom prst="rect">
            <a:avLst/>
          </a:prstGeom>
        </p:spPr>
      </p:pic>
    </p:spTree>
    <p:custDataLst>
      <p:tags r:id="rId9"/>
    </p:custDataLst>
    <p:extLst>
      <p:ext uri="{BB962C8B-B14F-4D97-AF65-F5344CB8AC3E}">
        <p14:creationId xmlns:p14="http://schemas.microsoft.com/office/powerpoint/2010/main" val="456257372"/>
      </p:ext>
    </p:extLst>
  </p:cSld>
  <p:clrMapOvr>
    <a:masterClrMapping/>
  </p:clrMapOvr>
  <p:transition/>
  <p:timing/>
</p:sld>
</file>

<file path=ppt/slides/slide2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80491" y="0"/>
            <a:ext cx="4104758" cy="2861953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  <p:custDataLst>
              <p:tags r:id="rId6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4"/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31420" y="2856290"/>
            <a:ext cx="4393079" cy="28608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4247773" y="1"/>
            <a:ext cx="4231209" cy="28562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8374302" y="-24252"/>
            <a:ext cx="3850574" cy="28805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4136836" y="2798085"/>
            <a:ext cx="4514192" cy="29077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8059023" y="2786814"/>
            <a:ext cx="4152467" cy="2930291"/>
          </a:xfrm>
          <a:prstGeom prst="rect">
            <a:avLst/>
          </a:prstGeom>
        </p:spPr>
      </p:pic>
    </p:spTree>
    <p:custDataLst>
      <p:tags r:id="rId17"/>
    </p:custDataLst>
    <p:extLst>
      <p:ext uri="{BB962C8B-B14F-4D97-AF65-F5344CB8AC3E}">
        <p14:creationId xmlns:p14="http://schemas.microsoft.com/office/powerpoint/2010/main" val="4259903313"/>
      </p:ext>
    </p:extLst>
  </p:cSld>
  <p:clrMapOvr>
    <a:masterClrMapping/>
  </p:clrMapOvr>
  <p:transition/>
  <p:timing/>
</p:sld>
</file>

<file path=ppt/slides/slide2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7" name="Title 6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starch-iodine test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1. Clean and dry the axilla thoroughly and completely.</a:t>
            </a:r>
            <a:br>
              <a:rPr lang="en-US"/>
            </a:br>
            <a:r>
              <a:rPr lang="en-US"/>
              <a:t>2. Paint the entire underarm area with an iodine solution or povidone-iodine, or with pre-moistened Betadine® swabs or swabsticks.</a:t>
            </a:r>
            <a:br>
              <a:rPr lang="en-US"/>
            </a:br>
            <a:r>
              <a:rPr lang="en-US"/>
              <a:t>3. Allow the solution to dry. This will take a few seconds to approximately 1 minute</a:t>
            </a:r>
          </a:p>
          <a:p>
            <a:r>
              <a:rPr lang="en-US"/>
              <a:t>4. Dust the entire site evenly and very lightly with fine starch powder. Any commercially available cornstarch will suffice.</a:t>
            </a:r>
            <a:br>
              <a:rPr lang="en-US"/>
            </a:br>
            <a:r>
              <a:rPr lang="en-US"/>
              <a:t>5. Wipe off any excess.</a:t>
            </a:r>
          </a:p>
          <a:p>
            <a:r>
              <a:rPr lang="en-US"/>
              <a:t>6. The presence of sweat will cause the mixture to turn a dark blue-purple color, making the location of sweating discernible. </a:t>
            </a:r>
            <a:r>
              <a:rPr lang="en-US">
                <a:solidFill>
                  <a:srgbClr val="FF0000"/>
                </a:solidFill>
              </a:rPr>
              <a:t>Wait approximately 10 to 15 minutes </a:t>
            </a:r>
            <a:r>
              <a:rPr lang="en-US"/>
              <a:t>for the reaction to occur.</a:t>
            </a:r>
          </a:p>
          <a:p>
            <a:r>
              <a:rPr lang="en-US"/>
              <a:t>7. Outline or circle the area of excessive sweating with a surgical marker, or dermographic pen. The area may appear as one circle or oval, or it may appear as multiple areas, like “islands”.</a:t>
            </a:r>
            <a:br>
              <a:rPr lang="en-US"/>
            </a:br>
            <a:r>
              <a:rPr lang="en-US"/>
              <a:t>8. Clean off excess starch and iodine solution.</a:t>
            </a:r>
          </a:p>
        </p:txBody>
      </p:sp>
    </p:spTree>
    <p:custDataLst>
      <p:tags r:id="rId4"/>
    </p:custDataLst>
    <p:extLst>
      <p:ext uri="{BB962C8B-B14F-4D97-AF65-F5344CB8AC3E}">
        <p14:creationId xmlns:p14="http://schemas.microsoft.com/office/powerpoint/2010/main" val="3334707679"/>
      </p:ext>
    </p:extLst>
  </p:cSld>
  <p:clrMapOvr>
    <a:masterClrMapping/>
  </p:clrMapOvr>
  <p:transition/>
  <p:timing/>
</p:sld>
</file>

<file path=ppt/slides/slide2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Injection technique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859813" y="2743200"/>
            <a:ext cx="3174886" cy="3292475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  <p:custDataLst>
              <p:tags r:id="rId6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4"/>
            <p:custDataLst>
              <p:tags r:id="rId7"/>
            </p:custDataLst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/>
              <a:t> Use a surgical marker, to identify locations within the sweating area that are 1.5 cm apart from one another.</a:t>
            </a:r>
          </a:p>
          <a:p>
            <a:r>
              <a:rPr lang="en-US"/>
              <a:t> The sites should be positioned in a staggered manner rather than linear. </a:t>
            </a:r>
          </a:p>
          <a:p>
            <a:r>
              <a:rPr lang="en-US"/>
              <a:t> botulinumtoxinA diffuses under the skin to a diameter of approximately 2 cm, </a:t>
            </a:r>
          </a:p>
          <a:p>
            <a:r>
              <a:rPr lang="en-US"/>
              <a:t>it is recommended that physicians administer the injections at sites 1.5 cm apart in order to provide uninterrupted coverage and treatment of the area.</a:t>
            </a:r>
          </a:p>
        </p:txBody>
      </p:sp>
    </p:spTree>
    <p:custDataLst>
      <p:tags r:id="rId8"/>
    </p:custDataLst>
    <p:extLst>
      <p:ext uri="{BB962C8B-B14F-4D97-AF65-F5344CB8AC3E}">
        <p14:creationId xmlns:p14="http://schemas.microsoft.com/office/powerpoint/2010/main" val="3063752100"/>
      </p:ext>
    </p:extLst>
  </p:cSld>
  <p:clrMapOvr>
    <a:masterClrMapping/>
  </p:clrMapOvr>
  <p:transition/>
  <p:timing/>
</p:sld>
</file>

<file path=ppt/slides/slide2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7" name="Title 6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Injection technique 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Inject intradermally </a:t>
            </a:r>
          </a:p>
          <a:p>
            <a:r>
              <a:rPr lang="en-US"/>
              <a:t>Because botulinum toxinA diffuses under the skin to a diameter of approximately 2 cm, it is recommended that physicians administer the injections at sites 1.5 cm apart in order to provide uninterrupted coverage and treatment of the area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4"/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635218" y="3090877"/>
            <a:ext cx="4212701" cy="2597121"/>
          </a:xfrm>
          <a:prstGeom prst="rect">
            <a:avLst/>
          </a:prstGeom>
        </p:spPr>
      </p:pic>
    </p:spTree>
    <p:custDataLst>
      <p:tags r:id="rId8"/>
    </p:custDataLst>
    <p:extLst>
      <p:ext uri="{BB962C8B-B14F-4D97-AF65-F5344CB8AC3E}">
        <p14:creationId xmlns:p14="http://schemas.microsoft.com/office/powerpoint/2010/main" val="961652486"/>
      </p:ext>
    </p:extLst>
  </p:cSld>
  <p:clrMapOvr>
    <a:masterClrMapping/>
  </p:clrMapOvr>
  <p:transition/>
  <p:timing/>
</p:sld>
</file>

<file path=ppt/slides/slide2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7" name="Title 6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Intradermal toxin injection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801019" y="2743200"/>
            <a:ext cx="3292475" cy="3292475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3"/>
            <p:custDataLst>
              <p:tags r:id="rId6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quarter" idx="4"/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757149" y="2904933"/>
            <a:ext cx="3968840" cy="2969009"/>
          </a:xfrm>
          <a:prstGeom prst="rect">
            <a:avLst/>
          </a:prstGeom>
        </p:spPr>
      </p:pic>
    </p:spTree>
    <p:custDataLst>
      <p:tags r:id="rId9"/>
    </p:custDataLst>
    <p:extLst>
      <p:ext uri="{BB962C8B-B14F-4D97-AF65-F5344CB8AC3E}">
        <p14:creationId xmlns:p14="http://schemas.microsoft.com/office/powerpoint/2010/main" val="2153590484"/>
      </p:ext>
    </p:extLst>
  </p:cSld>
  <p:clrMapOvr>
    <a:masterClrMapping/>
  </p:clrMapOvr>
  <p:transition/>
  <p:timing/>
</p:sld>
</file>

<file path=ppt/slides/slide2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7" name="Title 6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Starch iodine test for touch up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130266" y="2743200"/>
            <a:ext cx="2633980" cy="3292475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3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en-US"/>
              <a:t>Follow up for reinjection</a:t>
            </a:r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quarter" idx="4"/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788944" y="2922587"/>
            <a:ext cx="3905250" cy="2933700"/>
          </a:xfrm>
          <a:prstGeom prst="rect">
            <a:avLst/>
          </a:prstGeom>
        </p:spPr>
      </p:pic>
    </p:spTree>
    <p:custDataLst>
      <p:tags r:id="rId9"/>
    </p:custDataLst>
    <p:extLst>
      <p:ext uri="{BB962C8B-B14F-4D97-AF65-F5344CB8AC3E}">
        <p14:creationId xmlns:p14="http://schemas.microsoft.com/office/powerpoint/2010/main" val="3399959673"/>
      </p:ext>
    </p:extLst>
  </p:cSld>
  <p:clrMapOvr>
    <a:masterClrMapping/>
  </p:clrMapOvr>
  <p:transition/>
  <p:timing/>
</p:sld>
</file>

<file path=ppt/slides/slide2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Plantar hyperhidrosis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90350" y="2688336"/>
            <a:ext cx="4789646" cy="3193097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  <p:custDataLst>
              <p:tags r:id="rId6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721643" y="2738835"/>
            <a:ext cx="4040042" cy="3026249"/>
          </a:xfrm>
          <a:prstGeom prst="rect">
            <a:avLst/>
          </a:prstGeom>
        </p:spPr>
      </p:pic>
    </p:spTree>
    <p:custDataLst>
      <p:tags r:id="rId9"/>
    </p:custDataLst>
    <p:extLst>
      <p:ext uri="{BB962C8B-B14F-4D97-AF65-F5344CB8AC3E}">
        <p14:creationId xmlns:p14="http://schemas.microsoft.com/office/powerpoint/2010/main" val="1856265730"/>
      </p:ext>
    </p:extLst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Platysma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252273" y="2743200"/>
            <a:ext cx="4389966" cy="3292475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3"/>
            <p:custDataLst>
              <p:tags r:id="rId6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331286" y="530507"/>
            <a:ext cx="4820756" cy="5376997"/>
          </a:xfrm>
          <a:prstGeom prst="rect">
            <a:avLst/>
          </a:prstGeom>
        </p:spPr>
      </p:pic>
    </p:spTree>
    <p:custDataLst>
      <p:tags r:id="rId9"/>
    </p:custDataLst>
    <p:extLst>
      <p:ext uri="{BB962C8B-B14F-4D97-AF65-F5344CB8AC3E}">
        <p14:creationId xmlns:p14="http://schemas.microsoft.com/office/powerpoint/2010/main" val="102511980"/>
      </p:ext>
    </p:extLst>
  </p:cSld>
  <p:clrMapOvr>
    <a:masterClrMapping/>
  </p:clrMapOvr>
  <p:transition/>
  <p:timing/>
</p:sld>
</file>

<file path=ppt/slides/slide3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7" name="Title 6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Wrist block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222625" y="2460625"/>
            <a:ext cx="5753100" cy="3371850"/>
          </a:xfrm>
          <a:prstGeom prst="rect">
            <a:avLst/>
          </a:prstGeom>
        </p:spPr>
      </p:pic>
    </p:spTree>
    <p:custDataLst>
      <p:tags r:id="rId5"/>
    </p:custDataLst>
    <p:extLst>
      <p:ext uri="{BB962C8B-B14F-4D97-AF65-F5344CB8AC3E}">
        <p14:creationId xmlns:p14="http://schemas.microsoft.com/office/powerpoint/2010/main" val="4285394068"/>
      </p:ext>
    </p:extLst>
  </p:cSld>
  <p:clrMapOvr>
    <a:masterClrMapping/>
  </p:clrMapOvr>
  <p:transition/>
  <p:timing/>
</p:sld>
</file>

<file path=ppt/slides/slide3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Wrist block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228286" y="2410691"/>
            <a:ext cx="7381722" cy="3714550"/>
          </a:xfrm>
          <a:prstGeom prst="rect">
            <a:avLst/>
          </a:prstGeom>
        </p:spPr>
      </p:pic>
    </p:spTree>
    <p:custDataLst>
      <p:tags r:id="rId5"/>
    </p:custDataLst>
    <p:extLst>
      <p:ext uri="{BB962C8B-B14F-4D97-AF65-F5344CB8AC3E}">
        <p14:creationId xmlns:p14="http://schemas.microsoft.com/office/powerpoint/2010/main" val="1672361477"/>
      </p:ext>
    </p:extLst>
  </p:cSld>
  <p:clrMapOvr>
    <a:masterClrMapping/>
  </p:clrMapOvr>
  <p:transition/>
  <p:timing/>
</p:sld>
</file>

<file path=ppt/slides/slide3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7" name="Title 6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Median nerve block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725929" y="1828801"/>
            <a:ext cx="8746238" cy="4140797"/>
          </a:xfrm>
          <a:prstGeom prst="rect">
            <a:avLst/>
          </a:prstGeom>
        </p:spPr>
      </p:pic>
    </p:spTree>
    <p:custDataLst>
      <p:tags r:id="rId5"/>
    </p:custDataLst>
    <p:extLst>
      <p:ext uri="{BB962C8B-B14F-4D97-AF65-F5344CB8AC3E}">
        <p14:creationId xmlns:p14="http://schemas.microsoft.com/office/powerpoint/2010/main" val="1112696788"/>
      </p:ext>
    </p:extLst>
  </p:cSld>
  <p:clrMapOvr>
    <a:masterClrMapping/>
  </p:clrMapOvr>
  <p:transition/>
  <p:timing/>
</p:sld>
</file>

<file path=ppt/slides/slide3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Ulnar nerve block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971303" y="2237406"/>
            <a:ext cx="7757762" cy="3672815"/>
          </a:xfrm>
          <a:prstGeom prst="rect">
            <a:avLst/>
          </a:prstGeom>
        </p:spPr>
      </p:pic>
    </p:spTree>
    <p:custDataLst>
      <p:tags r:id="rId5"/>
    </p:custDataLst>
    <p:extLst>
      <p:ext uri="{BB962C8B-B14F-4D97-AF65-F5344CB8AC3E}">
        <p14:creationId xmlns:p14="http://schemas.microsoft.com/office/powerpoint/2010/main" val="718983326"/>
      </p:ext>
    </p:extLst>
  </p:cSld>
  <p:clrMapOvr>
    <a:masterClrMapping/>
  </p:clrMapOvr>
  <p:transition/>
  <p:timing/>
</p:sld>
</file>

<file path=ppt/slides/slide3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Title 3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/>
              <a:t>Median n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301098" y="2743200"/>
            <a:ext cx="4292317" cy="3292475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3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en-US"/>
              <a:t>Ulnar n 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4"/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364288" y="2744359"/>
            <a:ext cx="4754562" cy="3290156"/>
          </a:xfrm>
          <a:prstGeom prst="rect">
            <a:avLst/>
          </a:prstGeom>
        </p:spPr>
      </p:pic>
    </p:spTree>
    <p:custDataLst>
      <p:tags r:id="rId9"/>
    </p:custDataLst>
    <p:extLst>
      <p:ext uri="{BB962C8B-B14F-4D97-AF65-F5344CB8AC3E}">
        <p14:creationId xmlns:p14="http://schemas.microsoft.com/office/powerpoint/2010/main" val="43702620"/>
      </p:ext>
    </p:extLst>
  </p:cSld>
  <p:clrMapOvr>
    <a:masterClrMapping/>
  </p:clrMapOvr>
  <p:transition/>
  <p:timing/>
</p:sld>
</file>

<file path=ppt/slides/slide3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Craniofacial hyperhidrosis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/>
              <a:t> It is more common in men than women </a:t>
            </a:r>
          </a:p>
          <a:p>
            <a:r>
              <a:rPr lang="en-US"/>
              <a:t>most frequently involves the forehead, but can affect other areas. </a:t>
            </a:r>
          </a:p>
          <a:p>
            <a:r>
              <a:rPr lang="en-US"/>
              <a:t>There are four main patterns: ophiasis, diffuse or whole scalp, upper lip and Frey syndrome.</a:t>
            </a:r>
            <a:r>
              <a:rPr lang="en-US" b="1" u="sng">
                <a:hlinkClick/>
              </a:rPr>
              <a:t>2</a:t>
            </a:r>
            <a:endParaRPr lang="en-US"/>
          </a:p>
        </p:txBody>
      </p:sp>
      <p:sp>
        <p:nvSpPr>
          <p:cNvPr id="8" name="New shape"/>
          <p:cNvSpPr/>
          <p:nvPr>
            <p:custDataLst>
              <p:tags r:id="rId4"/>
            </p:custDataLst>
          </p:nvPr>
        </p:nvSpPr>
        <p:spPr>
          <a:xfrm>
            <a:off x="2345563" y="3300669"/>
            <a:ext cx="2540000" cy="381000"/>
          </a:xfrm>
          <a:prstGeom prst="rect">
            <a:avLst/>
          </a:prstGeom>
          <a:noFill/>
          <a:ln>
            <a:solidFill>
              <a:srgbClr val="FFFFFF">
                <a:alpha val="1961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100">
                <a:hlinkClick r:id="rId5"/>
              </a:rPr>
              <a:t>_</a:t>
            </a:r>
          </a:p>
        </p:txBody>
      </p:sp>
    </p:spTree>
    <p:custDataLst>
      <p:tags r:id="rId6"/>
    </p:custDataLst>
    <p:extLst>
      <p:ext uri="{BB962C8B-B14F-4D97-AF65-F5344CB8AC3E}">
        <p14:creationId xmlns:p14="http://schemas.microsoft.com/office/powerpoint/2010/main" val="3445862668"/>
      </p:ext>
    </p:extLst>
  </p:cSld>
  <p:clrMapOvr>
    <a:masterClrMapping/>
  </p:clrMapOvr>
  <p:transition/>
  <p:timing/>
</p:sld>
</file>

<file path=ppt/slides/slide3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Frey syndrome 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/>
              <a:t>unilateral gustatory sweating and flushing of the face postparotidectomy </a:t>
            </a:r>
          </a:p>
          <a:p>
            <a:r>
              <a:rPr lang="en-US"/>
              <a:t> result from aberrant regeneration of damaged postganglionic parasympathetic fibres that previously innervated salivary glands, forming anastomoses with the severed postganglionic sympathetic fibres to sweat glands</a:t>
            </a:r>
          </a:p>
          <a:p>
            <a:r>
              <a:rPr lang="en-US"/>
              <a:t>secondary to misdirected regeneration of postganglionic nerve fibers of both the auriculotemporal and greater auricular nerves.</a:t>
            </a:r>
          </a:p>
        </p:txBody>
      </p:sp>
    </p:spTree>
    <p:custDataLst>
      <p:tags r:id="rId4"/>
    </p:custDataLst>
    <p:extLst>
      <p:ext uri="{BB962C8B-B14F-4D97-AF65-F5344CB8AC3E}">
        <p14:creationId xmlns:p14="http://schemas.microsoft.com/office/powerpoint/2010/main" val="1112750272"/>
      </p:ext>
    </p:extLst>
  </p:cSld>
  <p:clrMapOvr>
    <a:masterClrMapping/>
  </p:clrMapOvr>
  <p:transition/>
  <p:timing/>
</p:sld>
</file>

<file path=ppt/slides/slide3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7" name="Title 6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 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/>
              <a:t>botulinum toxin using a dose of 1–2 units per injection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79917" y="2743200"/>
            <a:ext cx="4734679" cy="3292475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3"/>
            <p:custDataLst>
              <p:tags r:id="rId6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  <p:custDataLst>
              <p:tags r:id="rId7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5995788" y="2093976"/>
            <a:ext cx="5501729" cy="4055328"/>
          </a:xfrm>
          <a:prstGeom prst="rect">
            <a:avLst/>
          </a:prstGeom>
        </p:spPr>
      </p:pic>
    </p:spTree>
    <p:custDataLst>
      <p:tags r:id="rId10"/>
    </p:custDataLst>
    <p:extLst>
      <p:ext uri="{BB962C8B-B14F-4D97-AF65-F5344CB8AC3E}">
        <p14:creationId xmlns:p14="http://schemas.microsoft.com/office/powerpoint/2010/main" val="1563847032"/>
      </p:ext>
    </p:extLst>
  </p:cSld>
  <p:clrMapOvr>
    <a:masterClrMapping/>
  </p:clrMapOvr>
  <p:transition/>
  <p:timing/>
</p:sld>
</file>

<file path=ppt/slides/slide3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1" name="Title 10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242307" y="134973"/>
            <a:ext cx="4403866" cy="6221335"/>
          </a:xfrm>
          <a:prstGeom prst="rect">
            <a:avLst/>
          </a:prstGeom>
        </p:spPr>
      </p:pic>
      <p:sp>
        <p:nvSpPr>
          <p:cNvPr id="13" name="Text Placeholder 12"/>
          <p:cNvSpPr>
            <a:spLocks noGrp="1"/>
          </p:cNvSpPr>
          <p:nvPr>
            <p:ph type="body" sz="quarter" idx="3"/>
            <p:custDataLst>
              <p:tags r:id="rId6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4"/>
            <p:custDataLst>
              <p:tags r:id="rId7"/>
            </p:custDataLst>
          </p:nvPr>
        </p:nvSpPr>
        <p:spPr/>
        <p:txBody>
          <a:bodyPr/>
          <a:lstStyle/>
          <a:p>
            <a:pPr fontAlgn="base"/>
            <a:r>
              <a:rPr lang="en-US" b="1"/>
              <a:t> Tibial nerve:</a:t>
            </a:r>
            <a:r>
              <a:rPr lang="en-US"/>
              <a:t> It divides into lateral and medial plantar nerves just inferior to the medial malleolus.</a:t>
            </a:r>
          </a:p>
          <a:p>
            <a:pPr fontAlgn="base"/>
            <a:r>
              <a:rPr lang="en-US" b="1"/>
              <a:t>Location:</a:t>
            </a:r>
            <a:r>
              <a:rPr lang="en-US"/>
              <a:t> posterior to medial malleolus</a:t>
            </a:r>
          </a:p>
          <a:p>
            <a:pPr fontAlgn="base"/>
            <a:r>
              <a:rPr lang="en-US" b="1"/>
              <a:t>Sensory</a:t>
            </a:r>
            <a:r>
              <a:rPr lang="en-US"/>
              <a:t>: plantar surface of the foot</a:t>
            </a:r>
          </a:p>
          <a:p>
            <a:pPr fontAlgn="base"/>
            <a:r>
              <a:rPr lang="en-US" b="1"/>
              <a:t>Motor</a:t>
            </a:r>
            <a:r>
              <a:rPr lang="en-US"/>
              <a:t>: flexes the toes</a:t>
            </a:r>
          </a:p>
        </p:txBody>
      </p:sp>
    </p:spTree>
    <p:custDataLst>
      <p:tags r:id="rId8"/>
    </p:custDataLst>
    <p:extLst>
      <p:ext uri="{BB962C8B-B14F-4D97-AF65-F5344CB8AC3E}">
        <p14:creationId xmlns:p14="http://schemas.microsoft.com/office/powerpoint/2010/main" val="1861530715"/>
      </p:ext>
    </p:extLst>
  </p:cSld>
  <p:clrMapOvr>
    <a:masterClrMapping/>
  </p:clrMapOvr>
  <p:transition/>
  <p:timing/>
</p:sld>
</file>

<file path=ppt/slides/slide3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Post Tibial nerve block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 err="1"/>
              <a:t>Perimaleolar approach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/>
              <a:t> a 1.5-in., 25-gauge needle is inserted just posterior to the pulse of the posterior tibial artery behind the medial malleolus, </a:t>
            </a:r>
          </a:p>
          <a:p>
            <a:r>
              <a:rPr lang="en-US"/>
              <a:t>if it cannot be palpated, mid-way between the Achilles tendon and the posterior aspect of the medial malleolus </a:t>
            </a:r>
          </a:p>
          <a:p>
            <a:r>
              <a:rPr lang="en-US"/>
              <a:t>The needle is directed toward the tibia at a 45-degree angle to contact bone. The needle is then withdrawn a few millimeters, and after negative aspiration, 5 mL of local anesthetic is injected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4"/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385502" y="1289304"/>
            <a:ext cx="4113853" cy="5206597"/>
          </a:xfrm>
          <a:prstGeom prst="rect">
            <a:avLst/>
          </a:prstGeom>
        </p:spPr>
      </p:pic>
    </p:spTree>
    <p:custDataLst>
      <p:tags r:id="rId8"/>
    </p:custDataLst>
    <p:extLst>
      <p:ext uri="{BB962C8B-B14F-4D97-AF65-F5344CB8AC3E}">
        <p14:creationId xmlns:p14="http://schemas.microsoft.com/office/powerpoint/2010/main" val="374116501"/>
      </p:ext>
    </p:extLst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Title 3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4"/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364224" y="1602303"/>
            <a:ext cx="4582577" cy="4384383"/>
          </a:xfrm>
          <a:prstGeom prst="rect">
            <a:avLst/>
          </a:prstGeom>
        </p:spPr>
      </p:pic>
      <p:pic>
        <p:nvPicPr>
          <p:cNvPr id="3" name="Content Placeholder 2"/>
          <p:cNvPicPr>
            <a:picLocks noGrp="1" noChangeAspect="1"/>
          </p:cNvPicPr>
          <p:nvPr>
            <p:ph sz="half" idx="2"/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265881" y="1183126"/>
            <a:ext cx="4356717" cy="4803560"/>
          </a:xfrm>
          <a:prstGeom prst="rect">
            <a:avLst/>
          </a:prstGeom>
        </p:spPr>
      </p:pic>
    </p:spTree>
    <p:custDataLst>
      <p:tags r:id="rId9"/>
    </p:custDataLst>
    <p:extLst>
      <p:ext uri="{BB962C8B-B14F-4D97-AF65-F5344CB8AC3E}">
        <p14:creationId xmlns:p14="http://schemas.microsoft.com/office/powerpoint/2010/main" val="207797153"/>
      </p:ext>
    </p:extLst>
  </p:cSld>
  <p:clrMapOvr>
    <a:masterClrMapping/>
  </p:clrMapOvr>
  <p:transition/>
  <p:timing/>
</p:sld>
</file>

<file path=ppt/slides/slide4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Dosage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/>
              <a:t>Abo/BTX   Dysport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100-150 UNIT / AXILLA</a:t>
            </a:r>
          </a:p>
          <a:p>
            <a:r>
              <a:rPr lang="en-US"/>
              <a:t>150-250 UNIT/ HAND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en-US"/>
              <a:t>Ona / BTX  Botox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50-75  UNIT /AXILLA</a:t>
            </a:r>
          </a:p>
          <a:p>
            <a:r>
              <a:rPr lang="en-US"/>
              <a:t>50-100 unit / HAND</a:t>
            </a:r>
          </a:p>
        </p:txBody>
      </p:sp>
    </p:spTree>
    <p:custDataLst>
      <p:tags r:id="rId7"/>
    </p:custDataLst>
    <p:extLst>
      <p:ext uri="{BB962C8B-B14F-4D97-AF65-F5344CB8AC3E}">
        <p14:creationId xmlns:p14="http://schemas.microsoft.com/office/powerpoint/2010/main" val="2384311125"/>
      </p:ext>
    </p:extLst>
  </p:cSld>
  <p:clrMapOvr>
    <a:masterClrMapping/>
  </p:clrMapOvr>
  <p:transition/>
  <p:timing/>
</p:sld>
</file>

<file path=ppt/slides/slide4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Toxin and Saline versus </a:t>
            </a:r>
            <a:br>
              <a:rPr lang="en-US"/>
            </a:br>
            <a:r>
              <a:rPr lang="en-US"/>
              <a:t>Toxin and Anesthetic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Time of onset of sweat production, duration of effect and subjective percentage of mean decrease in sweating were similar for both groups. </a:t>
            </a:r>
          </a:p>
          <a:p>
            <a:endParaRPr lang="en-US"/>
          </a:p>
          <a:p>
            <a:r>
              <a:rPr lang="en-US"/>
              <a:t>Pain score during the procedure was significantly lower in the axilla treated with lidocaine-reconstituted solution</a:t>
            </a:r>
          </a:p>
          <a:p>
            <a:endParaRPr lang="en-US"/>
          </a:p>
          <a:p>
            <a:r>
              <a:rPr lang="en-US"/>
              <a:t>NO SIGNIFICANT DIFFERENCE BETWEEN Abo and  Ona BTX</a:t>
            </a:r>
          </a:p>
        </p:txBody>
      </p:sp>
    </p:spTree>
    <p:custDataLst>
      <p:tags r:id="rId4"/>
    </p:custDataLst>
    <p:extLst>
      <p:ext uri="{BB962C8B-B14F-4D97-AF65-F5344CB8AC3E}">
        <p14:creationId xmlns:p14="http://schemas.microsoft.com/office/powerpoint/2010/main" val="2428150581"/>
      </p:ext>
    </p:extLst>
  </p:cSld>
  <p:clrMapOvr>
    <a:masterClrMapping/>
  </p:clrMapOvr>
  <p:transition/>
  <p:timing/>
</p:sld>
</file>

<file path=ppt/slides/slide4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7" name="Title 6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CONTRAINDICATIONS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/>
              <a:t>Absolute contraindications for injection with BoNT include pregnancy ,  skin infections and allergies to any of the ingredients in BoNT formulations.</a:t>
            </a:r>
          </a:p>
          <a:p>
            <a:r>
              <a:rPr lang="en-US"/>
              <a:t> Relative contraindications include illnesses resulting in muscle weakness (ALS, Lou Gehrig’s), dysphagia (Myasthenia Gravis or Lambert Eaton Syndrome) or respiratory compromise</a:t>
            </a:r>
          </a:p>
        </p:txBody>
      </p:sp>
    </p:spTree>
    <p:custDataLst>
      <p:tags r:id="rId4"/>
    </p:custDataLst>
    <p:extLst>
      <p:ext uri="{BB962C8B-B14F-4D97-AF65-F5344CB8AC3E}">
        <p14:creationId xmlns:p14="http://schemas.microsoft.com/office/powerpoint/2010/main" val="2166027466"/>
      </p:ext>
    </p:extLst>
  </p:cSld>
  <p:clrMapOvr>
    <a:masterClrMapping/>
  </p:clrMapOvr>
  <p:transition/>
  <p:timing/>
</p:sld>
</file>

<file path=ppt/slides/slide4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Title 3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WITH REPEATED INJECTIONS USUALLY THE SWEAT PRODUCTION NEVER RETURNS TO THE BASELINE RATE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/>
        <p:txBody>
          <a:bodyPr/>
          <a:lstStyle/>
          <a:p>
            <a:endParaRPr lang="en-US"/>
          </a:p>
        </p:txBody>
      </p:sp>
    </p:spTree>
    <p:custDataLst>
      <p:tags r:id="rId4"/>
    </p:custDataLst>
    <p:extLst>
      <p:ext uri="{BB962C8B-B14F-4D97-AF65-F5344CB8AC3E}">
        <p14:creationId xmlns:p14="http://schemas.microsoft.com/office/powerpoint/2010/main" val="3747465857"/>
      </p:ext>
    </p:extLst>
  </p:cSld>
  <p:clrMapOvr>
    <a:masterClrMapping/>
  </p:clrMapOvr>
  <p:transition/>
  <p:timing/>
</p:sld>
</file>

<file path=ppt/slides/slide4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Complications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/>
              <a:t> AXILLA TREATMENT :</a:t>
            </a:r>
          </a:p>
          <a:p>
            <a:r>
              <a:rPr lang="en-US"/>
              <a:t>COMPENSATORY HYPERHIDROSIS IN HANDS OR THIGHS </a:t>
            </a:r>
          </a:p>
          <a:p>
            <a:r>
              <a:rPr lang="en-US"/>
              <a:t>Cold like symptoms </a:t>
            </a:r>
          </a:p>
          <a:p>
            <a:r>
              <a:rPr lang="en-US"/>
              <a:t>pruritus</a:t>
            </a:r>
          </a:p>
          <a:p>
            <a:pPr marL="0" indent="0">
              <a:buNone/>
            </a:pPr>
            <a:r>
              <a:rPr lang="en-US"/>
              <a:t> CRANOFACIAL:</a:t>
            </a:r>
          </a:p>
          <a:p>
            <a:r>
              <a:rPr lang="en-US"/>
              <a:t>drooping of  upper lip</a:t>
            </a:r>
          </a:p>
          <a:p>
            <a:r>
              <a:rPr lang="en-US"/>
              <a:t>loss of rhytides on her forehead and mild brow ptosis</a:t>
            </a:r>
          </a:p>
          <a:p>
            <a:pPr marL="0" indent="0">
              <a:buNone/>
            </a:pPr>
            <a:r>
              <a:rPr lang="en-US"/>
              <a:t>PALMAR:</a:t>
            </a:r>
          </a:p>
          <a:p>
            <a:r>
              <a:rPr lang="en-US"/>
              <a:t>transient and minor handgrip weakness( Lasting 2-5 weeks)</a:t>
            </a:r>
          </a:p>
          <a:p>
            <a:pPr marL="0" indent="0">
              <a:buNone/>
            </a:pPr>
            <a:r>
              <a:rPr lang="en-US"/>
              <a:t>PLATYSMA</a:t>
            </a:r>
          </a:p>
          <a:p>
            <a:r>
              <a:rPr lang="en-US"/>
              <a:t>Dysphagia </a:t>
            </a:r>
          </a:p>
          <a:p>
            <a:r>
              <a:rPr lang="en-US"/>
              <a:t>bruising</a:t>
            </a:r>
          </a:p>
          <a:p>
            <a:endParaRPr lang="en-US"/>
          </a:p>
        </p:txBody>
      </p:sp>
    </p:spTree>
    <p:custDataLst>
      <p:tags r:id="rId4"/>
    </p:custDataLst>
    <p:extLst>
      <p:ext uri="{BB962C8B-B14F-4D97-AF65-F5344CB8AC3E}">
        <p14:creationId xmlns:p14="http://schemas.microsoft.com/office/powerpoint/2010/main" val="3174288154"/>
      </p:ext>
    </p:extLst>
  </p:cSld>
  <p:clrMapOvr>
    <a:masterClrMapping/>
  </p:clrMapOvr>
  <p:transition/>
  <p:timing/>
</p:sld>
</file>

<file path=ppt/slides/slide4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BTX in Hypertrophic Scar Treatment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>
            <a:normAutofit fontScale="92500"/>
          </a:bodyPr>
          <a:lstStyle/>
          <a:p>
            <a:r>
              <a:rPr lang="en-US">
                <a:solidFill>
                  <a:srgbClr val="FF0000"/>
                </a:solidFill>
              </a:rPr>
              <a:t> 2,5 -5 IU/cm3 , 3 sessions, repeated every 4- 8 weeks , not exceeding 100 IU/session</a:t>
            </a:r>
          </a:p>
          <a:p>
            <a:r>
              <a:rPr lang="en-US"/>
              <a:t>significant decrease in erythema, itching, and pliability of the scar</a:t>
            </a:r>
          </a:p>
          <a:p>
            <a:r>
              <a:rPr lang="en-US"/>
              <a:t>No  atrophy or telangiectasia</a:t>
            </a:r>
          </a:p>
          <a:p>
            <a:pPr marL="0" indent="0">
              <a:buNone/>
            </a:pPr>
            <a:endParaRPr lang="en-US"/>
          </a:p>
          <a:p>
            <a:r>
              <a:rPr lang="en-US"/>
              <a:t>Mechanism</a:t>
            </a:r>
          </a:p>
          <a:p>
            <a:pPr marL="0" indent="0">
              <a:buNone/>
            </a:pPr>
            <a:r>
              <a:rPr lang="en-US"/>
              <a:t>BTX has been shown to inhibit the proliferation of fibroblasts derived from hypertrophic scar</a:t>
            </a:r>
          </a:p>
          <a:p>
            <a:pPr marL="0" indent="0">
              <a:buNone/>
            </a:pPr>
            <a:r>
              <a:rPr lang="en-US"/>
              <a:t>suppress the expression of transforming growth factor (TGF)-β1, collagen I and III, α-smooth muscle actin and myosin II protein in keloid fibroblasts</a:t>
            </a:r>
          </a:p>
          <a:p>
            <a:pPr marL="0" indent="0">
              <a:buNone/>
            </a:pPr>
            <a:r>
              <a:rPr lang="en-US"/>
              <a:t>immobilize the local muscles of a scar and reduce skin tension caused by the muscle pull</a:t>
            </a:r>
          </a:p>
        </p:txBody>
      </p:sp>
    </p:spTree>
    <p:custDataLst>
      <p:tags r:id="rId4"/>
    </p:custDataLst>
    <p:extLst>
      <p:ext uri="{BB962C8B-B14F-4D97-AF65-F5344CB8AC3E}">
        <p14:creationId xmlns:p14="http://schemas.microsoft.com/office/powerpoint/2010/main" val="3001526795"/>
      </p:ext>
    </p:extLst>
  </p:cSld>
  <p:clrMapOvr>
    <a:masterClrMapping/>
  </p:clrMapOvr>
  <p:transition/>
  <p:timing/>
</p:sld>
</file>

<file path=ppt/slides/slide4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BTX in Scar Prevention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/>
              <a:t>blocking acetylcholine neurotransmitter release from peripheral nerves, BTX allows near-complete elimination of dynamic muscle tension on the healing wound</a:t>
            </a:r>
          </a:p>
          <a:p>
            <a:r>
              <a:rPr lang="en-US"/>
              <a:t>direct inhibitory effects of BTX on fibroblasts and TGF-β1 expression</a:t>
            </a:r>
          </a:p>
          <a:p>
            <a:r>
              <a:rPr lang="en-US"/>
              <a:t>The anti-inflammatory effect of BTX and its action of the cutaneous vasculature calms down the inflammatory phase (immediate to 2–5 days)</a:t>
            </a:r>
          </a:p>
          <a:p>
            <a:endParaRPr lang="en-US"/>
          </a:p>
          <a:p>
            <a:r>
              <a:rPr lang="en-US">
                <a:solidFill>
                  <a:srgbClr val="FF0000"/>
                </a:solidFill>
              </a:rPr>
              <a:t>optimal to inject BTX intraoperatively or shortly (preferably within 10 days) after the surgery</a:t>
            </a:r>
          </a:p>
          <a:p>
            <a:r>
              <a:rPr lang="en-US">
                <a:solidFill>
                  <a:srgbClr val="FF0000"/>
                </a:solidFill>
              </a:rPr>
              <a:t>15-60 units  injected </a:t>
            </a:r>
          </a:p>
        </p:txBody>
      </p:sp>
    </p:spTree>
    <p:custDataLst>
      <p:tags r:id="rId4"/>
    </p:custDataLst>
    <p:extLst>
      <p:ext uri="{BB962C8B-B14F-4D97-AF65-F5344CB8AC3E}">
        <p14:creationId xmlns:p14="http://schemas.microsoft.com/office/powerpoint/2010/main" val="393067921"/>
      </p:ext>
    </p:extLst>
  </p:cSld>
  <p:clrMapOvr>
    <a:masterClrMapping/>
  </p:clrMapOvr>
  <p:transition/>
  <p:timing/>
</p:sld>
</file>

<file path=ppt/slides/slide4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BTX in Rosacea and Facial Flushing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/>
              <a:t>MECHANISM</a:t>
            </a:r>
          </a:p>
          <a:p>
            <a:r>
              <a:rPr lang="en-US"/>
              <a:t>blockade of acetylcholine release from autonomic peripheral nerves of the cutaneous vasodilatory system</a:t>
            </a:r>
          </a:p>
          <a:p>
            <a:r>
              <a:rPr lang="en-US"/>
              <a:t>BTX inhibits the release of inflammatory mediators such as substance P and calcitonin gene-related peptide</a:t>
            </a:r>
          </a:p>
          <a:p>
            <a:r>
              <a:rPr lang="en-US"/>
              <a:t>additional benefits as it also improve the fine lines and wrinkles by diminishing the pull of the facial depressors.</a:t>
            </a:r>
          </a:p>
          <a:p>
            <a:endParaRPr lang="en-US"/>
          </a:p>
          <a:p>
            <a:pPr marL="0" indent="0">
              <a:buNone/>
            </a:pPr>
            <a:r>
              <a:rPr lang="en-US"/>
              <a:t>DOSAGE</a:t>
            </a:r>
          </a:p>
          <a:p>
            <a:r>
              <a:rPr lang="en-US"/>
              <a:t>6.2 IU of abo-BTX per injection point, 40 points over the face, chest, neck, and scalp</a:t>
            </a:r>
          </a:p>
          <a:p>
            <a:r>
              <a:rPr lang="en-US"/>
              <a:t>15–45 IU of BTX was injected to the face for rosacea</a:t>
            </a:r>
          </a:p>
        </p:txBody>
      </p:sp>
    </p:spTree>
    <p:custDataLst>
      <p:tags r:id="rId4"/>
    </p:custDataLst>
    <p:extLst>
      <p:ext uri="{BB962C8B-B14F-4D97-AF65-F5344CB8AC3E}">
        <p14:creationId xmlns:p14="http://schemas.microsoft.com/office/powerpoint/2010/main" val="3054614562"/>
      </p:ext>
    </p:extLst>
  </p:cSld>
  <p:clrMapOvr>
    <a:masterClrMapping/>
  </p:clrMapOvr>
  <p:transition/>
  <p:timing/>
</p:sld>
</file>

<file path=ppt/slides/slide4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BTX in Postherpetic Neuralgia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Mechanism:</a:t>
            </a:r>
          </a:p>
          <a:p>
            <a:r>
              <a:rPr lang="en-US"/>
              <a:t>The peripheral effects of BTX injection come through the inhibition of neuropeptide release from the peripheral nociceptive nerves</a:t>
            </a:r>
          </a:p>
          <a:p>
            <a:r>
              <a:rPr lang="en-US"/>
              <a:t>BTX has been suggested to exert central nervous system (CNS) effects through axonal transport to the CNS after peripheral application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subcutaneous injections into the affected area, specifically the area demonstrating evidence of tactile allodynia, with single-use tuberculin syringes (1 mL) within 1.0–2.0 cm radius of skin</a:t>
            </a:r>
          </a:p>
        </p:txBody>
      </p:sp>
    </p:spTree>
    <p:custDataLst>
      <p:tags r:id="rId4"/>
    </p:custDataLst>
    <p:extLst>
      <p:ext uri="{BB962C8B-B14F-4D97-AF65-F5344CB8AC3E}">
        <p14:creationId xmlns:p14="http://schemas.microsoft.com/office/powerpoint/2010/main" val="509737043"/>
      </p:ext>
    </p:extLst>
  </p:cSld>
  <p:clrMapOvr>
    <a:masterClrMapping/>
  </p:clrMapOvr>
  <p:transition/>
  <p:timing/>
</p:sld>
</file>

<file path=ppt/slides/slide4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Further reading 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/>
              <a:t>Toxins 2013, 5, 821-840; doi:10.3390/toxins5040821</a:t>
            </a:r>
          </a:p>
        </p:txBody>
      </p:sp>
    </p:spTree>
    <p:custDataLst>
      <p:tags r:id="rId4"/>
    </p:custDataLst>
    <p:extLst>
      <p:ext uri="{BB962C8B-B14F-4D97-AF65-F5344CB8AC3E}">
        <p14:creationId xmlns:p14="http://schemas.microsoft.com/office/powerpoint/2010/main" val="49401398"/>
      </p:ext>
    </p:extLst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851221" y="0"/>
            <a:ext cx="5691462" cy="6780518"/>
          </a:xfrm>
          <a:prstGeom prst="rect">
            <a:avLst/>
          </a:prstGeom>
        </p:spPr>
      </p:pic>
    </p:spTree>
    <p:custDataLst>
      <p:tags r:id="rId5"/>
    </p:custDataLst>
    <p:extLst>
      <p:ext uri="{BB962C8B-B14F-4D97-AF65-F5344CB8AC3E}">
        <p14:creationId xmlns:p14="http://schemas.microsoft.com/office/powerpoint/2010/main" val="347174904"/>
      </p:ext>
    </p:extLst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Cosmetic use of BTX in neck area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/>
              <a:t>The platysma, together with the depressor anguli oris, exert a downward vector force decreasing the concavity between the jaw and neck, pulling the angle of the mouth and the lower lip downward. </a:t>
            </a:r>
          </a:p>
          <a:p>
            <a:r>
              <a:rPr lang="en-US"/>
              <a:t>The mentalis raises the tissues of the chin and the mentolabial sulcus, corrugating the skin of the chin.</a:t>
            </a:r>
            <a:r>
              <a:rPr lang="en-US" baseline="30000"/>
              <a:t>,</a:t>
            </a:r>
          </a:p>
          <a:p>
            <a:r>
              <a:rPr lang="en-US"/>
              <a:t>by relaxing the depressor muscles we can observe the elevation of the corner of the mouth, as a result of the action of their antagonists.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900248" y="1836478"/>
            <a:ext cx="3247756" cy="4198562"/>
          </a:xfrm>
          <a:prstGeom prst="rect">
            <a:avLst/>
          </a:prstGeom>
        </p:spPr>
      </p:pic>
    </p:spTree>
    <p:custDataLst>
      <p:tags r:id="rId8"/>
    </p:custDataLst>
    <p:extLst>
      <p:ext uri="{BB962C8B-B14F-4D97-AF65-F5344CB8AC3E}">
        <p14:creationId xmlns:p14="http://schemas.microsoft.com/office/powerpoint/2010/main" val="286746557"/>
      </p:ext>
    </p:extLst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7" name="Title 6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13869" y="587527"/>
            <a:ext cx="8806847" cy="4953851"/>
          </a:xfrm>
          <a:prstGeom prst="rect">
            <a:avLst/>
          </a:prstGeom>
        </p:spPr>
      </p:pic>
    </p:spTree>
    <p:custDataLst>
      <p:tags r:id="rId5"/>
    </p:custDataLst>
    <p:extLst>
      <p:ext uri="{BB962C8B-B14F-4D97-AF65-F5344CB8AC3E}">
        <p14:creationId xmlns:p14="http://schemas.microsoft.com/office/powerpoint/2010/main" val="1697627431"/>
      </p:ext>
    </p:extLst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err="1"/>
              <a:t>Platysma bands </a:t>
            </a:r>
          </a:p>
        </p:txBody>
      </p:sp>
      <p:pic>
        <p:nvPicPr>
          <p:cNvPr id="4" name="Content Placeholder 3" descr="platysma.jpg"/>
          <p:cNvPicPr>
            <a:picLocks noGrp="1" noChangeAspect="1"/>
          </p:cNvPicPr>
          <p:nvPr>
            <p:ph sz="half" idx="1"/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690813" y="2991645"/>
            <a:ext cx="2619375" cy="1743075"/>
          </a:xfrm>
        </p:spPr>
      </p:pic>
      <p:pic>
        <p:nvPicPr>
          <p:cNvPr id="5" name="Content Placeholder 4" descr="platysma 1.jpg"/>
          <p:cNvPicPr>
            <a:picLocks noGrp="1" noChangeAspect="1"/>
          </p:cNvPicPr>
          <p:nvPr>
            <p:ph sz="half" idx="2"/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172200" y="3324701"/>
            <a:ext cx="4038600" cy="1076960"/>
          </a:xfrm>
        </p:spPr>
      </p:pic>
    </p:spTree>
    <p:custDataLst>
      <p:tags r:id="rId7"/>
    </p:custDataLst>
    <p:extLst>
      <p:ext uri="{BB962C8B-B14F-4D97-AF65-F5344CB8AC3E}">
        <p14:creationId xmlns:p14="http://schemas.microsoft.com/office/powerpoint/2010/main" val="663370658"/>
      </p:ext>
    </p:extLst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2" name="Title 2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r>
              <a:rPr lang="en-US" err="1"/>
              <a:t>Platysmal band</a:t>
            </a:r>
            <a:br>
              <a:rPr lang="en-US" err="1"/>
            </a:br>
            <a:r>
              <a:rPr lang="en-US" err="1"/>
              <a:t>injection technique </a:t>
            </a:r>
          </a:p>
        </p:txBody>
      </p:sp>
      <p:pic>
        <p:nvPicPr>
          <p:cNvPr id="2" name="Content Placeholder 1" descr="pla tec text"/>
          <p:cNvPicPr>
            <a:picLocks noGrp="1" noChangeAspect="1"/>
          </p:cNvPicPr>
          <p:nvPr>
            <p:ph sz="half" idx="1"/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8196" b="-28196"/>
          <a:stretch>
            <a:fillRect/>
          </a:stretch>
        </p:blipFill>
        <p:spPr/>
      </p:pic>
      <p:pic>
        <p:nvPicPr>
          <p:cNvPr id="19" name="Content Placeholder 18" descr="pla ba tec"/>
          <p:cNvPicPr>
            <a:picLocks noGrp="1" noChangeAspect="1"/>
          </p:cNvPicPr>
          <p:nvPr>
            <p:ph sz="half" idx="2"/>
            <p:custDataLst>
              <p:tags r:id="rId6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3" r="25393"/>
          <a:stretch>
            <a:fillRect/>
          </a:stretch>
        </p:blipFill>
        <p:spPr/>
      </p:pic>
    </p:spTree>
    <p:custDataLst>
      <p:tags r:id="rId7"/>
    </p:custDataLst>
    <p:extLst>
      <p:ext uri="{BB962C8B-B14F-4D97-AF65-F5344CB8AC3E}">
        <p14:creationId xmlns:p14="http://schemas.microsoft.com/office/powerpoint/2010/main" val="3851608281"/>
      </p:ext>
    </p:extLst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PRESENTER_SHAPEINFO" val="&lt;ThreeDShapeInfo&gt;&lt;uuid val=&quot;{074d3950-2fa4-483b-81f1-c46259a3d82b}&quot; /&gt;&lt;isInvalidForFieldText val=&quot;0&quot; /&gt;&lt;Image&gt;&lt;filename val=&quot;C:\Connect\content\7\93017-1\input\breezo\data\asimages\{074d3950-2fa4-483b-81f1-c46259a3d82b}.png&quot; /&gt;&lt;left val=&quot;96&quot; /&gt;&lt;top val=&quot;140&quot; /&gt;&lt;width val=&quot;1075&quot; /&gt;&lt;height val=&quot;11&quot; /&gt;&lt;hasText val=&quot;1&quot; /&gt;&lt;/Image&gt;&lt;/ThreeDShapeInfo&gt;"/>
  <p:tag name="PRESENTER_SHAPETEXTINFO" val="&lt;ShapeTextInfo&gt;&lt;TableIndex row=&quot;-1&quot; col=&quot;-1&quot;&gt;&lt;linesCount val=&quot;0&quot; /&gt;&lt;/TableIndex&gt;&lt;/ShapeTextInfo&gt;"/>
</p:tagLst>
</file>

<file path=ppt/tags/tag10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100.xml><?xml version="1.0" encoding="utf-8"?>
<p:tagLst xmlns:p="http://schemas.openxmlformats.org/presentationml/2006/main">
  <p:tag name="PRESENTER_SHAPEINFO" val="&lt;ThreeDShapeInfo&gt;&lt;uuid val=&quot;{cd42ef73-f85d-4c29-9fe4-e8debc167275}&quot; /&gt;&lt;isInvalidForFieldText val=&quot;0&quot; /&gt;&lt;Image&gt;&lt;filename val=&quot;C:\Connect\content\7\93017-1\input\breezo\data\asimages\{cd42ef73-f85d-4c29-9fe4-e8debc167275}.jpg&quot; /&gt;&lt;left val=&quot;387&quot; /&gt;&lt;top val=&quot;57&quot; /&gt;&lt;width val=&quot;555&quot; /&gt;&lt;height val=&quot;602&quot; /&gt;&lt;hasText val=&quot;1&quot; /&gt;&lt;/Image&gt;&lt;/ThreeDShapeInfo&gt;"/>
</p:tagLst>
</file>

<file path=ppt/tags/tag101.xml><?xml version="1.0" encoding="utf-8"?>
<p:tagLst xmlns:p="http://schemas.openxmlformats.org/presentationml/2006/main">
  <p:tag name="HTML_SHAPEINFO" val="&lt;SlideThumbPath val=&quot;SlideTemp.PNG&quot;/&gt;"/>
</p:tagLst>
</file>

<file path=ppt/tags/tag102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103.xml><?xml version="1.0" encoding="utf-8"?>
<p:tagLst xmlns:p="http://schemas.openxmlformats.org/presentationml/2006/main">
  <p:tag name="PRESENTER_SHAPEINFO" val="&lt;ThreeDShapeInfo&gt;&lt;uuid val=&quot;{2353b221-5c44-4dae-8e44-1d566ee53814}&quot; /&gt;&lt;isInvalidForFieldText val=&quot;0&quot; /&gt;&lt;Image&gt;&lt;filename val=&quot;C:\Connect\content\7\93017-1\input\breezo\data\asimages\{2353b221-5c44-4dae-8e44-1d566ee53814}.jpg&quot; /&gt;&lt;left val=&quot;276&quot; /&gt;&lt;top val=&quot;200&quot; /&gt;&lt;width val=&quot;738&quot; /&gt;&lt;height val=&quot;395&quot; /&gt;&lt;hasText val=&quot;1&quot; /&gt;&lt;/Image&gt;&lt;/ThreeDShapeInfo&gt;"/>
</p:tagLst>
</file>

<file path=ppt/tags/tag104.xml><?xml version="1.0" encoding="utf-8"?>
<p:tagLst xmlns:p="http://schemas.openxmlformats.org/presentationml/2006/main">
  <p:tag name="HTML_SHAPEINFO" val="&lt;SlideThumbPath val=&quot;SlideTemp.PNG&quot;/&gt;"/>
</p:tagLst>
</file>

<file path=ppt/tags/tag105.xml><?xml version="1.0" encoding="utf-8"?>
<p:tagLst xmlns:p="http://schemas.openxmlformats.org/presentationml/2006/main">
  <p:tag name="PRESENTER_SHAPEINFO" val="&lt;ThreeDShapeInfo&gt;&lt;uuid val=&quot;{9847a1e4-1797-4186-8fde-d8bb20b4a0b2}&quot; /&gt;&lt;isInvalidForFieldText val=&quot;0&quot; /&gt;&lt;Image&gt;&lt;filename val=&quot;C:\Connect\content\7\93017-1\input\breezo\data\asimages\{9847a1e4-1797-4186-8fde-d8bb20b4a0b2}.png&quot; /&gt;&lt;left val=&quot;125&quot; /&gt;&lt;top val=&quot;192&quot; /&gt;&lt;width val=&quot;959&quot; /&gt;&lt;height val=&quot;219&quot; /&gt;&lt;hasText val=&quot;1&quot; /&gt;&lt;/Image&gt;&lt;/ThreeDShapeInfo&gt;"/>
  <p:tag name="PRESENTER_SHAPETEXTINFO" val="&lt;ShapeTextInfo&gt;&lt;TableIndex row=&quot;-1&quot; col=&quot;-1&quot;&gt;&lt;linesCount val=&quot;1&quot; /&gt;&lt;lineCharCount val=&quot;13&quot; /&gt;&lt;/TableIndex&gt;&lt;/ShapeTextInfo&gt;"/>
</p:tagLst>
</file>

<file path=ppt/tags/tag106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107.xml><?xml version="1.0" encoding="utf-8"?>
<p:tagLst xmlns:p="http://schemas.openxmlformats.org/presentationml/2006/main">
  <p:tag name="HTML_SHAPEINFO" val="&lt;SlideThumbPath val=&quot;SlideTemp.PNG&quot;/&gt;"/>
</p:tagLst>
</file>

<file path=ppt/tags/tag108.xml><?xml version="1.0" encoding="utf-8"?>
<p:tagLst xmlns:p="http://schemas.openxmlformats.org/presentationml/2006/main">
  <p:tag name="PRESENTER_SHAPEINFO" val="&lt;ThreeDShapeInfo&gt;&lt;uuid val=&quot;{edf8c13e-ee7b-4209-99ca-a91dde24615d}&quot; /&gt;&lt;isInvalidForFieldText val=&quot;0&quot; /&gt;&lt;Image&gt;&lt;filename val=&quot;C:\Connect\content\7\93017-1\input\breezo\data\asimages\{edf8c13e-ee7b-4209-99ca-a91dde24615d}.png&quot; /&gt;&lt;left val=&quot;127&quot; /&gt;&lt;top val=&quot;106&quot; /&gt;&lt;width val=&quot;632&quot; /&gt;&lt;height val=&quot;55&quot; /&gt;&lt;hasText val=&quot;1&quot; /&gt;&lt;/Image&gt;&lt;/ThreeDShapeInfo&gt;"/>
  <p:tag name="PRESENTER_SHAPETEXTINFO" val="&lt;ShapeTextInfo&gt;&lt;TableIndex row=&quot;-1&quot; col=&quot;-1&quot;&gt;&lt;linesCount val=&quot;1&quot; /&gt;&lt;lineCharCount val=&quot;14&quot; /&gt;&lt;/TableIndex&gt;&lt;/ShapeTextInfo&gt;"/>
</p:tagLst>
</file>

<file path=ppt/tags/tag109.xml><?xml version="1.0" encoding="utf-8"?>
<p:tagLst xmlns:p="http://schemas.openxmlformats.org/presentationml/2006/main">
  <p:tag name="PRESENTER_SHAPEINFO" val="&lt;ThreeDShapeInfo&gt;&lt;uuid val=&quot;{0635f0ea-0441-48e6-97e3-55b3aa9c8791}&quot; /&gt;&lt;isInvalidForFieldText val=&quot;0&quot; /&gt;&lt;Image&gt;&lt;filename val=&quot;C:\Connect\content\7\93017-1\input\breezo\data\asimages\{0635f0ea-0441-48e6-97e3-55b3aa9c8791}.png&quot; /&gt;&lt;left val=&quot;440&quot; /&gt;&lt;top val=&quot;257&quot; /&gt;&lt;width val=&quot;287&quot; /&gt;&lt;height val=&quot;387&quot; /&gt;&lt;hasText val=&quot;1&quot; /&gt;&lt;/Image&gt;&lt;/ThreeDShapeInfo&gt;"/>
</p:tagLst>
</file>

<file path=ppt/tags/tag11.xml><?xml version="1.0" encoding="utf-8"?>
<p:tagLst xmlns:p="http://schemas.openxmlformats.org/presentationml/2006/main">
  <p:tag name="PRESENTER_SHAPETEXTINFO" val="&lt;ShapeTextInfo&gt;&lt;TableIndex row=&quot;-1&quot; col=&quot;-1&quot;&gt;&lt;linesCount val=&quot;1&quot; /&gt;&lt;lineCharCount val=&quot;3&quot; /&gt;&lt;/TableIndex&gt;&lt;/ShapeTextInfo&gt;"/>
</p:tagLst>
</file>

<file path=ppt/tags/tag110.xml><?xml version="1.0" encoding="utf-8"?>
<p:tagLst xmlns:p="http://schemas.openxmlformats.org/presentationml/2006/main">
  <p:tag name="HTML_SHAPEINFO" val="&lt;SlideThumbPath val=&quot;SlideTemp.PNG&quot;/&gt;"/>
</p:tagLst>
</file>

<file path=ppt/tags/tag111.xml><?xml version="1.0" encoding="utf-8"?>
<p:tagLst xmlns:p="http://schemas.openxmlformats.org/presentationml/2006/main">
  <p:tag name="PRESENTER_SHAPEINFO" val="&lt;ThreeDShapeInfo&gt;&lt;uuid val=&quot;{a5799a06-7ae2-4f69-bcd2-acb408373dde}&quot; /&gt;&lt;isInvalidForFieldText val=&quot;0&quot; /&gt;&lt;Image&gt;&lt;filename val=&quot;C:\Connect\content\7\93017-1\input\breezo\data\asimages\{a5799a06-7ae2-4f69-bcd2-acb408373dde}.png&quot; /&gt;&lt;left val=&quot;112&quot; /&gt;&lt;top val=&quot;50&quot; /&gt;&lt;width val=&quot;1057&quot; /&gt;&lt;height val=&quot;171&quot; /&gt;&lt;hasText val=&quot;1&quot; /&gt;&lt;/Image&gt;&lt;/ThreeDShapeInfo&gt;"/>
  <p:tag name="PRESENTER_SHAPETEXTINFO" val="&lt;ShapeTextInfo&gt;&lt;TableIndex row=&quot;-1&quot; col=&quot;-1&quot;&gt;&lt;linesCount val=&quot;1&quot; /&gt;&lt;lineCharCount val=&quot;13&quot; /&gt;&lt;/TableIndex&gt;&lt;/ShapeTextInfo&gt;"/>
</p:tagLst>
</file>

<file path=ppt/tags/tag112.xml><?xml version="1.0" encoding="utf-8"?>
<p:tagLst xmlns:p="http://schemas.openxmlformats.org/presentationml/2006/main">
  <p:tag name="PRESENTER_SHAPEINFO" val="&lt;ThreeDShapeInfo&gt;&lt;uuid val=&quot;{445ce3e8-a6dd-4fcb-ae9f-d31f46e9ebf9}&quot; /&gt;&lt;isInvalidForFieldText val=&quot;0&quot; /&gt;&lt;Image&gt;&lt;filename val=&quot;C:\Connect\content\7\93017-1\input\breezo\data\asimages\{445ce3e8-a6dd-4fcb-ae9f-d31f46e9ebf9}.png&quot; /&gt;&lt;left val=&quot;112&quot; /&gt;&lt;top val=&quot;222&quot; /&gt;&lt;width val=&quot;1057&quot; /&gt;&lt;height val=&quot;427&quot; /&gt;&lt;hasText val=&quot;1&quot; /&gt;&lt;/Image&gt;&lt;/ThreeDShapeInfo&gt;"/>
  <p:tag name="PRESENTER_SHAPETEXTINFO" val="&lt;ShapeTextInfo&gt;&lt;TableIndex row=&quot;-1&quot; col=&quot;-1&quot;&gt;&lt;linesCount val=&quot;8&quot; /&gt;&lt;lineCharCount val=&quot;1&quot; /&gt;&lt;lineCharCount val=&quot;45&quot; /&gt;&lt;lineCharCount val=&quot;37&quot; /&gt;&lt;lineCharCount val=&quot;1&quot; /&gt;&lt;lineCharCount val=&quot;45&quot; /&gt;&lt;lineCharCount val=&quot;1&quot; /&gt;&lt;lineCharCount val=&quot;65&quot; /&gt;&lt;lineCharCount val=&quot;187&quot; /&gt;&lt;/TableIndex&gt;&lt;/ShapeTextInfo&gt;"/>
</p:tagLst>
</file>

<file path=ppt/tags/tag113.xml><?xml version="1.0" encoding="utf-8"?>
<p:tagLst xmlns:p="http://schemas.openxmlformats.org/presentationml/2006/main">
  <p:tag name="HTML_SHAPEINFO" val="&lt;SlideThumbPath val=&quot;SlideTemp.PNG&quot;/&gt;"/>
</p:tagLst>
</file>

<file path=ppt/tags/tag114.xml><?xml version="1.0" encoding="utf-8"?>
<p:tagLst xmlns:p="http://schemas.openxmlformats.org/presentationml/2006/main">
  <p:tag name="PRESENTER_SHAPEINFO" val="&lt;ThreeDShapeInfo&gt;&lt;uuid val=&quot;{e7ddefb8-ccc3-4d9b-9402-807d1b9f3e96}&quot; /&gt;&lt;isInvalidForFieldText val=&quot;0&quot; /&gt;&lt;Image&gt;&lt;filename val=&quot;C:\Connect\content\7\93017-1\input\breezo\data\asimages\{e7ddefb8-ccc3-4d9b-9402-807d1b9f3e96}.png&quot; /&gt;&lt;left val=&quot;127&quot; /&gt;&lt;top val=&quot;68&quot; /&gt;&lt;width val=&quot;715&quot; /&gt;&lt;height val=&quot;133&quot; /&gt;&lt;hasText val=&quot;1&quot; /&gt;&lt;/Image&gt;&lt;/ThreeDShapeInfo&gt;"/>
  <p:tag name="PRESENTER_SHAPETEXTINFO" val="&lt;ShapeTextInfo&gt;&lt;TableIndex row=&quot;-1&quot; col=&quot;-1&quot;&gt;&lt;linesCount val=&quot;1&quot; /&gt;&lt;lineCharCount val=&quot;32&quot; /&gt;&lt;/TableIndex&gt;&lt;/ShapeTextInfo&gt;"/>
</p:tagLst>
</file>

<file path=ppt/tags/tag115.xml><?xml version="1.0" encoding="utf-8"?>
<p:tagLst xmlns:p="http://schemas.openxmlformats.org/presentationml/2006/main">
  <p:tag name="PRESENTER_SHAPEINFO" val="&lt;ThreeDShapeInfo&gt;&lt;uuid val=&quot;{849cb5df-86e2-49b6-a54b-d9a0b0ffe8c9}&quot; /&gt;&lt;isInvalidForFieldText val=&quot;0&quot; /&gt;&lt;Image&gt;&lt;filename val=&quot;C:\Connect\content\7\93017-1\input\breezo\data\asimages\{849cb5df-86e2-49b6-a54b-d9a0b0ffe8c9}.png&quot; /&gt;&lt;left val=&quot;123&quot; /&gt;&lt;top val=&quot;231&quot; /&gt;&lt;width val=&quot;989&quot; /&gt;&lt;height val=&quot;324&quot; /&gt;&lt;hasText val=&quot;1&quot; /&gt;&lt;/Image&gt;&lt;/ThreeDShapeInfo&gt;"/>
  <p:tag name="PRESENTER_SHAPETEXTINFO" val="&lt;ShapeTextInfo&gt;&lt;TableIndex row=&quot;-1&quot; col=&quot;-1&quot;&gt;&lt;linesCount val=&quot;7&quot; /&gt;&lt;lineCharCount val=&quot;111&quot; /&gt;&lt;lineCharCount val=&quot;39&quot; /&gt;&lt;lineCharCount val=&quot;48&quot; /&gt;&lt;lineCharCount val=&quot;60&quot; /&gt;&lt;lineCharCount val=&quot;38&quot; /&gt;&lt;lineCharCount val=&quot;27&quot; /&gt;&lt;lineCharCount val=&quot;36&quot; /&gt;&lt;/TableIndex&gt;&lt;/ShapeTextInfo&gt;"/>
</p:tagLst>
</file>

<file path=ppt/tags/tag116.xml><?xml version="1.0" encoding="utf-8"?>
<p:tagLst xmlns:p="http://schemas.openxmlformats.org/presentationml/2006/main">
  <p:tag name="HTML_SHAPEINFO" val="&lt;SlideThumbPath val=&quot;SlideTemp.PNG&quot;/&gt;"/>
</p:tagLst>
</file>

<file path=ppt/tags/tag117.xml><?xml version="1.0" encoding="utf-8"?>
<p:tagLst xmlns:p="http://schemas.openxmlformats.org/presentationml/2006/main">
  <p:tag name="PRESENTER_SHAPEINFO" val="&lt;ThreeDShapeInfo&gt;&lt;uuid val=&quot;{f81fd9ad-a046-4ebc-b25f-b50173dc42e7}&quot; /&gt;&lt;isInvalidForFieldText val=&quot;0&quot; /&gt;&lt;Image&gt;&lt;filename val=&quot;C:\Connect\content\7\93017-1\input\breezo\data\asimages\{f81fd9ad-a046-4ebc-b25f-b50173dc42e7}.png&quot; /&gt;&lt;left val=&quot;310&quot; /&gt;&lt;top val=&quot;195&quot; /&gt;&lt;width val=&quot;491&quot; /&gt;&lt;height val=&quot;459&quot; /&gt;&lt;hasText val=&quot;1&quot; /&gt;&lt;/Image&gt;&lt;/ThreeDShapeInfo&gt;"/>
</p:tagLst>
</file>

<file path=ppt/tags/tag118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119.xml><?xml version="1.0" encoding="utf-8"?>
<p:tagLst xmlns:p="http://schemas.openxmlformats.org/presentationml/2006/main">
  <p:tag name="PRESENTER_SHAPEINFO" val="&lt;ThreeDShapeInfo&gt;&lt;uuid val=&quot;{e502879b-b1e9-4ab2-b1fa-36b7ddf4ebba}&quot; /&gt;&lt;isInvalidForFieldText val=&quot;0&quot; /&gt;&lt;Image&gt;&lt;filename val=&quot;C:\Connect\content\7\93017-1\input\breezo\data\asimages\{e502879b-b1e9-4ab2-b1fa-36b7ddf4ebba}.png&quot; /&gt;&lt;left val=&quot;123&quot; /&gt;&lt;top val=&quot;238&quot; /&gt;&lt;width val=&quot;9&quot; /&gt;&lt;height val=&quot;9&quot; /&gt;&lt;hasText val=&quot;1&quot; /&gt;&lt;/Image&gt;&lt;/ThreeDShapeInfo&gt;"/>
  <p:tag name="PRESENTER_SHAPETEXTINFO" val="&lt;ShapeTextInfo&gt;&lt;TableIndex row=&quot;-1&quot; col=&quot;-1&quot;&gt;&lt;linesCount val=&quot;1&quot; /&gt;&lt;lineCharCount val=&quot;2&quot; /&gt;&lt;/TableIndex&gt;&lt;/ShapeTextInfo&gt;"/>
</p:tagLst>
</file>

<file path=ppt/tags/tag12.xml><?xml version="1.0" encoding="utf-8"?>
<p:tagLst xmlns:p="http://schemas.openxmlformats.org/presentationml/2006/main">
  <p:tag name="PRESENTER_SHAPETEXTINFO" val="&lt;ShapeTextInfo&gt;&lt;TableIndex row=&quot;-1&quot; col=&quot;-1&quot;&gt;&lt;linesCount val=&quot;1&quot; /&gt;&lt;lineCharCount val=&quot;32&quot; /&gt;&lt;/TableIndex&gt;&lt;/ShapeTextInfo&gt;"/>
</p:tagLst>
</file>

<file path=ppt/tags/tag120.xml><?xml version="1.0" encoding="utf-8"?>
<p:tagLst xmlns:p="http://schemas.openxmlformats.org/presentationml/2006/main">
  <p:tag name="PRESENTER_SHAPETEXTINFO" val="&lt;ShapeTextInfo&gt;&lt;TableIndex row=&quot;-1&quot; col=&quot;-1&quot;&gt;&lt;linesCount val=&quot;1&quot; /&gt;&lt;lineCharCount val=&quot;1&quot; /&gt;&lt;/TableIndex&gt;&lt;/ShapeTextInfo&gt;"/>
</p:tagLst>
</file>

<file path=ppt/tags/tag121.xml><?xml version="1.0" encoding="utf-8"?>
<p:tagLst xmlns:p="http://schemas.openxmlformats.org/presentationml/2006/main">
  <p:tag name="HTML_SHAPEINFO" val="&lt;SlideThumbPath val=&quot;SlideTemp.PNG&quot;/&gt;"/>
</p:tagLst>
</file>

<file path=ppt/tags/tag122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123.xml><?xml version="1.0" encoding="utf-8"?>
<p:tagLst xmlns:p="http://schemas.openxmlformats.org/presentationml/2006/main">
  <p:tag name="PRESENTER_SHAPEINFO" val="&lt;ThreeDShapeInfo&gt;&lt;uuid val=&quot;{6f3e1a81-5b56-49ec-9537-c27337206a87}&quot; /&gt;&lt;isInvalidForFieldText val=&quot;0&quot; /&gt;&lt;Image&gt;&lt;filename val=&quot;C:\Connect\content\7\93017-1\input\breezo\data\asimages\{6f3e1a81-5b56-49ec-9537-c27337206a87}.png&quot; /&gt;&lt;left val=&quot;332&quot; /&gt;&lt;top val=&quot;222&quot; /&gt;&lt;width val=&quot;615&quot; /&gt;&lt;height val=&quot;426&quot; /&gt;&lt;hasText val=&quot;1&quot; /&gt;&lt;/Image&gt;&lt;/ThreeDShapeInfo&gt;"/>
</p:tagLst>
</file>

<file path=ppt/tags/tag124.xml><?xml version="1.0" encoding="utf-8"?>
<p:tagLst xmlns:p="http://schemas.openxmlformats.org/presentationml/2006/main">
  <p:tag name="HTML_SHAPEINFO" val="&lt;SlideThumbPath val=&quot;SlideTemp.PNG&quot;/&gt;"/>
</p:tagLst>
</file>

<file path=ppt/tags/tag125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126.xml><?xml version="1.0" encoding="utf-8"?>
<p:tagLst xmlns:p="http://schemas.openxmlformats.org/presentationml/2006/main">
  <p:tag name="PRESENTER_SHAPEINFO" val="&lt;ThreeDShapeInfo&gt;&lt;uuid val=&quot;{28da819c-21c1-4cdb-97a9-fd328987cb35}&quot; /&gt;&lt;isInvalidForFieldText val=&quot;0&quot; /&gt;&lt;Image&gt;&lt;filename val=&quot;C:\Connect\content\7\93017-1\input\breezo\data\asimages\{28da819c-21c1-4cdb-97a9-fd328987cb35}.png&quot; /&gt;&lt;left val=&quot;123&quot; /&gt;&lt;top val=&quot;230&quot; /&gt;&lt;width val=&quot;1021&quot; /&gt;&lt;height val=&quot;203&quot; /&gt;&lt;hasText val=&quot;1&quot; /&gt;&lt;/Image&gt;&lt;/ThreeDShapeInfo&gt;"/>
  <p:tag name="PRESENTER_SHAPETEXTINFO" val="&lt;ShapeTextInfo&gt;&lt;TableIndex row=&quot;-1&quot; col=&quot;-1&quot;&gt;&lt;linesCount val=&quot;3&quot; /&gt;&lt;lineCharCount val=&quot;219&quot; /&gt;&lt;lineCharCount val=&quot;1&quot; /&gt;&lt;lineCharCount val=&quot;147&quot; /&gt;&lt;/TableIndex&gt;&lt;/ShapeTextInfo&gt;"/>
</p:tagLst>
</file>

<file path=ppt/tags/tag127.xml><?xml version="1.0" encoding="utf-8"?>
<p:tagLst xmlns:p="http://schemas.openxmlformats.org/presentationml/2006/main">
  <p:tag name="HTML_SHAPEINFO" val="&lt;SlideThumbPath val=&quot;SlideTemp.PNG&quot;/&gt;"/>
</p:tagLst>
</file>

<file path=ppt/tags/tag128.xml><?xml version="1.0" encoding="utf-8"?>
<p:tagLst xmlns:p="http://schemas.openxmlformats.org/presentationml/2006/main">
  <p:tag name="PRESENTER_SHAPEINFO" val="&lt;ThreeDShapeInfo&gt;&lt;uuid val=&quot;{ef053a19-9189-4fee-af59-87fc13e9d2c1}&quot; /&gt;&lt;isInvalidForFieldText val=&quot;0&quot; /&gt;&lt;Image&gt;&lt;filename val=&quot;C:\Connect\content\7\93017-1\input\breezo\data\asimages\{ef053a19-9189-4fee-af59-87fc13e9d2c1}.png&quot; /&gt;&lt;left val=&quot;124&quot; /&gt;&lt;top val=&quot;106&quot; /&gt;&lt;width val=&quot;763&quot; /&gt;&lt;height val=&quot;55&quot; /&gt;&lt;hasText val=&quot;1&quot; /&gt;&lt;/Image&gt;&lt;/ThreeDShapeInfo&gt;"/>
  <p:tag name="PRESENTER_SHAPETEXTINFO" val="&lt;ShapeTextInfo&gt;&lt;TableIndex row=&quot;-1&quot; col=&quot;-1&quot;&gt;&lt;linesCount val=&quot;1&quot; /&gt;&lt;lineCharCount val=&quot;18&quot; /&gt;&lt;/TableIndex&gt;&lt;/ShapeTextInfo&gt;"/>
</p:tagLst>
</file>

<file path=ppt/tags/tag129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13.xml><?xml version="1.0" encoding="utf-8"?>
<p:tagLst xmlns:p="http://schemas.openxmlformats.org/presentationml/2006/main">
  <p:tag name="PRESENTER_SHAPETEXTINFO" val="&lt;ShapeTextInfo&gt;&lt;TableIndex row=&quot;-1&quot; col=&quot;-1&quot;&gt;&lt;linesCount val=&quot;5&quot; /&gt;&lt;lineCharCount val=&quot;24&quot; /&gt;&lt;lineCharCount val=&quot;13&quot; /&gt;&lt;lineCharCount val=&quot;12&quot; /&gt;&lt;lineCharCount val=&quot;13&quot; /&gt;&lt;lineCharCount val=&quot;11&quot; /&gt;&lt;/TableIndex&gt;&lt;/ShapeTextInfo&gt;"/>
</p:tagLst>
</file>

<file path=ppt/tags/tag130.xml><?xml version="1.0" encoding="utf-8"?>
<p:tagLst xmlns:p="http://schemas.openxmlformats.org/presentationml/2006/main">
  <p:tag name="PRESENTER_SHAPEINFO" val="&lt;ThreeDShapeInfo&gt;&lt;uuid val=&quot;{ade21c9b-eeef-4daa-b49f-eaff4ee598d1}&quot; /&gt;&lt;isInvalidForFieldText val=&quot;0&quot; /&gt;&lt;Image&gt;&lt;filename val=&quot;C:\Connect\content\7\93017-1\input\breezo\data\asimages\{ade21c9b-eeef-4daa-b49f-eaff4ee598d1}.png&quot; /&gt;&lt;left val=&quot;188&quot; /&gt;&lt;top val=&quot;287&quot; /&gt;&lt;width val=&quot;347&quot; /&gt;&lt;height val=&quot;347&quot; /&gt;&lt;hasText val=&quot;1&quot; /&gt;&lt;/Image&gt;&lt;/ThreeDShapeInfo&gt;"/>
</p:tagLst>
</file>

<file path=ppt/tags/tag131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132.xml><?xml version="1.0" encoding="utf-8"?>
<p:tagLst xmlns:p="http://schemas.openxmlformats.org/presentationml/2006/main">
  <p:tag name="PRESENTER_SHAPEINFO" val="&lt;ThreeDShapeInfo&gt;&lt;uuid val=&quot;{d10cb408-fd27-4ce1-b43e-275905159326}&quot; /&gt;&lt;isInvalidForFieldText val=&quot;0&quot; /&gt;&lt;Image&gt;&lt;filename val=&quot;C:\Connect\content\7\93017-1\input\breezo\data\asimages\{d10cb408-fd27-4ce1-b43e-275905159326}.png&quot; /&gt;&lt;left val=&quot;674&quot; /&gt;&lt;top val=&quot;287&quot; /&gt;&lt;width val=&quot;487&quot; /&gt;&lt;height val=&quot;347&quot; /&gt;&lt;hasText val=&quot;1&quot; /&gt;&lt;/Image&gt;&lt;/ThreeDShapeInfo&gt;"/>
</p:tagLst>
</file>

<file path=ppt/tags/tag133.xml><?xml version="1.0" encoding="utf-8"?>
<p:tagLst xmlns:p="http://schemas.openxmlformats.org/presentationml/2006/main">
  <p:tag name="HTML_SHAPEINFO" val="&lt;SlideThumbPath val=&quot;SlideTemp.PNG&quot;/&gt;"/>
</p:tagLst>
</file>

<file path=ppt/tags/tag134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135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136.xml><?xml version="1.0" encoding="utf-8"?>
<p:tagLst xmlns:p="http://schemas.openxmlformats.org/presentationml/2006/main">
  <p:tag name="PRESENTER_SHAPEINFO" val="&lt;ThreeDShapeInfo&gt;&lt;uuid val=&quot;{5ca9bc23-920c-4aa2-8faf-a95e97b15042}&quot; /&gt;&lt;isInvalidForFieldText val=&quot;0&quot; /&gt;&lt;Image&gt;&lt;filename val=&quot;C:\Connect\content\7\93017-1\input\breezo\data\asimages\{5ca9bc23-920c-4aa2-8faf-a95e97b15042}.png&quot; /&gt;&lt;left val=&quot;18&quot; /&gt;&lt;top val=&quot;0&quot; /&gt;&lt;width val=&quot;432&quot; /&gt;&lt;height val=&quot;301&quot; /&gt;&lt;hasText val=&quot;1&quot; /&gt;&lt;/Image&gt;&lt;/ThreeDShapeInfo&gt;"/>
</p:tagLst>
</file>

<file path=ppt/tags/tag137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138.xml><?xml version="1.0" encoding="utf-8"?>
<p:tagLst xmlns:p="http://schemas.openxmlformats.org/presentationml/2006/main">
  <p:tag name="PRESENTER_SHAPEINFO" val="&lt;ThreeDShapeInfo&gt;&lt;uuid val=&quot;{8dac36f0-51f0-42ee-be9f-c0584eb876bd}&quot; /&gt;&lt;isInvalidForFieldText val=&quot;0&quot; /&gt;&lt;Image&gt;&lt;filename val=&quot;C:\Connect\content\7\93017-1\input\breezo\data\asimages\{8dac36f0-51f0-42ee-be9f-c0584eb876bd}.png&quot; /&gt;&lt;left val=&quot;13&quot; /&gt;&lt;top val=&quot;299&quot; /&gt;&lt;width val=&quot;463&quot; /&gt;&lt;height val=&quot;302&quot; /&gt;&lt;hasText val=&quot;1&quot; /&gt;&lt;/Image&gt;&lt;/ThreeDShapeInfo&gt;"/>
</p:tagLst>
</file>

<file path=ppt/tags/tag139.xml><?xml version="1.0" encoding="utf-8"?>
<p:tagLst xmlns:p="http://schemas.openxmlformats.org/presentationml/2006/main">
  <p:tag name="PRESENTER_SHAPEINFO" val="&lt;ThreeDShapeInfo&gt;&lt;uuid val=&quot;{04c4222f-bcf4-422e-9dbb-fa5318e3d7ee}&quot; /&gt;&lt;isInvalidForFieldText val=&quot;0&quot; /&gt;&lt;Image&gt;&lt;filename val=&quot;C:\Connect\content\7\93017-1\input\breezo\data\asimages\{04c4222f-bcf4-422e-9dbb-fa5318e3d7ee}.png&quot; /&gt;&lt;left val=&quot;445&quot; /&gt;&lt;top val=&quot;0&quot; /&gt;&lt;width val=&quot;446&quot; /&gt;&lt;height val=&quot;301&quot; /&gt;&lt;hasText val=&quot;1&quot; /&gt;&lt;/Image&gt;&lt;/ThreeDShapeInfo&gt;"/>
</p:tagLst>
</file>

<file path=ppt/tags/tag14.xml><?xml version="1.0" encoding="utf-8"?>
<p:tagLst xmlns:p="http://schemas.openxmlformats.org/presentationml/2006/main">
  <p:tag name="PRESENTER_SHAPETEXTINFO" val="&lt;ShapeTextInfo&gt;&lt;TableIndex row=&quot;-1&quot; col=&quot;-1&quot;&gt;&lt;linesCount val=&quot;1&quot; /&gt;&lt;lineCharCount val=&quot;8&quot; /&gt;&lt;/TableIndex&gt;&lt;/ShapeTextInfo&gt;"/>
</p:tagLst>
</file>

<file path=ppt/tags/tag140.xml><?xml version="1.0" encoding="utf-8"?>
<p:tagLst xmlns:p="http://schemas.openxmlformats.org/presentationml/2006/main">
  <p:tag name="PRESENTER_SHAPEINFO" val="&lt;ThreeDShapeInfo&gt;&lt;uuid val=&quot;{0cbbc48d-bc22-4eae-a53c-632ec7b28ef3}&quot; /&gt;&lt;isInvalidForFieldText val=&quot;0&quot; /&gt;&lt;Image&gt;&lt;filename val=&quot;C:\Connect\content\7\93017-1\input\breezo\data\asimages\{0cbbc48d-bc22-4eae-a53c-632ec7b28ef3}.png&quot; /&gt;&lt;left val=&quot;878&quot; /&gt;&lt;top val=&quot;0&quot; /&gt;&lt;width val=&quot;401&quot; /&gt;&lt;height val=&quot;301&quot; /&gt;&lt;hasText val=&quot;1&quot; /&gt;&lt;/Image&gt;&lt;/ThreeDShapeInfo&gt;"/>
</p:tagLst>
</file>

<file path=ppt/tags/tag141.xml><?xml version="1.0" encoding="utf-8"?>
<p:tagLst xmlns:p="http://schemas.openxmlformats.org/presentationml/2006/main">
  <p:tag name="PRESENTER_SHAPEINFO" val="&lt;ThreeDShapeInfo&gt;&lt;uuid val=&quot;{cdff5eef-8a81-4ac1-881f-b190a74c6527}&quot; /&gt;&lt;isInvalidForFieldText val=&quot;0&quot; /&gt;&lt;Image&gt;&lt;filename val=&quot;C:\Connect\content\7\93017-1\input\breezo\data\asimages\{cdff5eef-8a81-4ac1-881f-b190a74c6527}.png&quot; /&gt;&lt;left val=&quot;434&quot; /&gt;&lt;top val=&quot;293&quot; /&gt;&lt;width val=&quot;475&quot; /&gt;&lt;height val=&quot;307&quot; /&gt;&lt;hasText val=&quot;1&quot; /&gt;&lt;/Image&gt;&lt;/ThreeDShapeInfo&gt;"/>
</p:tagLst>
</file>

<file path=ppt/tags/tag142.xml><?xml version="1.0" encoding="utf-8"?>
<p:tagLst xmlns:p="http://schemas.openxmlformats.org/presentationml/2006/main">
  <p:tag name="PRESENTER_SHAPEINFO" val="&lt;ThreeDShapeInfo&gt;&lt;uuid val=&quot;{bc48589c-90a8-4f19-ad7d-90017fa4a3e0}&quot; /&gt;&lt;isInvalidForFieldText val=&quot;0&quot; /&gt;&lt;Image&gt;&lt;filename val=&quot;C:\Connect\content\7\93017-1\input\breezo\data\asimages\{bc48589c-90a8-4f19-ad7d-90017fa4a3e0}.png&quot; /&gt;&lt;left val=&quot;845&quot; /&gt;&lt;top val=&quot;292&quot; /&gt;&lt;width val=&quot;435&quot; /&gt;&lt;height val=&quot;309&quot; /&gt;&lt;hasText val=&quot;1&quot; /&gt;&lt;/Image&gt;&lt;/ThreeDShapeInfo&gt;"/>
</p:tagLst>
</file>

<file path=ppt/tags/tag143.xml><?xml version="1.0" encoding="utf-8"?>
<p:tagLst xmlns:p="http://schemas.openxmlformats.org/presentationml/2006/main">
  <p:tag name="HTML_SHAPEINFO" val="&lt;SlideThumbPath val=&quot;SlideTemp.PNG&quot;/&gt;"/>
</p:tagLst>
</file>

<file path=ppt/tags/tag144.xml><?xml version="1.0" encoding="utf-8"?>
<p:tagLst xmlns:p="http://schemas.openxmlformats.org/presentationml/2006/main">
  <p:tag name="PRESENTER_SHAPEINFO" val="&lt;ThreeDShapeInfo&gt;&lt;uuid val=&quot;{15122091-0ea2-49f3-bf7d-2a51af1f8e3e}&quot; /&gt;&lt;isInvalidForFieldText val=&quot;0&quot; /&gt;&lt;Image&gt;&lt;filename val=&quot;C:\Connect\content\7\93017-1\input\breezo\data\asimages\{15122091-0ea2-49f3-bf7d-2a51af1f8e3e}.png&quot; /&gt;&lt;left val=&quot;124&quot; /&gt;&lt;top val=&quot;106&quot; /&gt;&lt;width val=&quot;763&quot; /&gt;&lt;height val=&quot;55&quot; /&gt;&lt;hasText val=&quot;1&quot; /&gt;&lt;/Image&gt;&lt;/ThreeDShapeInfo&gt;"/>
  <p:tag name="PRESENTER_SHAPETEXTINFO" val="&lt;ShapeTextInfo&gt;&lt;TableIndex row=&quot;-1&quot; col=&quot;-1&quot;&gt;&lt;linesCount val=&quot;1&quot; /&gt;&lt;lineCharCount val=&quot;18&quot; /&gt;&lt;/TableIndex&gt;&lt;/ShapeTextInfo&gt;"/>
</p:tagLst>
</file>

<file path=ppt/tags/tag145.xml><?xml version="1.0" encoding="utf-8"?>
<p:tagLst xmlns:p="http://schemas.openxmlformats.org/presentationml/2006/main">
  <p:tag name="PRESENTER_SHAPEINFO" val="&lt;ThreeDShapeInfo&gt;&lt;uuid val=&quot;{6efc6506-9ce5-4eea-8f67-a6ee060f051b}&quot; /&gt;&lt;isInvalidForFieldText val=&quot;0&quot; /&gt;&lt;Image&gt;&lt;filename val=&quot;C:\Connect\content\7\93017-1\input\breezo\data\asimages\{6efc6506-9ce5-4eea-8f67-a6ee060f051b}.png&quot; /&gt;&lt;left val=&quot;123&quot; /&gt;&lt;top val=&quot;228&quot; /&gt;&lt;width val=&quot;1010&quot; /&gt;&lt;height val=&quot;402&quot; /&gt;&lt;hasText val=&quot;1&quot; /&gt;&lt;/Image&gt;&lt;/ThreeDShapeInfo&gt;"/>
  <p:tag name="PRESENTER_SHAPETEXTINFO" val="&lt;ShapeTextInfo&gt;&lt;TableIndex row=&quot;-1&quot; col=&quot;-1&quot;&gt;&lt;linesCount val=&quot;4&quot; /&gt;&lt;lineCharCount val=&quot;271&quot; /&gt;&lt;lineCharCount val=&quot;149&quot; /&gt;&lt;lineCharCount val=&quot;190&quot; /&gt;&lt;lineCharCount val=&quot;239&quot; /&gt;&lt;/TableIndex&gt;&lt;/ShapeTextInfo&gt;"/>
</p:tagLst>
</file>

<file path=ppt/tags/tag146.xml><?xml version="1.0" encoding="utf-8"?>
<p:tagLst xmlns:p="http://schemas.openxmlformats.org/presentationml/2006/main">
  <p:tag name="HTML_SHAPEINFO" val="&lt;SlideThumbPath val=&quot;SlideTemp.PNG&quot;/&gt;"/>
</p:tagLst>
</file>

<file path=ppt/tags/tag147.xml><?xml version="1.0" encoding="utf-8"?>
<p:tagLst xmlns:p="http://schemas.openxmlformats.org/presentationml/2006/main">
  <p:tag name="PRESENTER_SHAPEINFO" val="&lt;ThreeDShapeInfo&gt;&lt;uuid val=&quot;{7e162be4-a614-47bc-b203-2bb3ef482520}&quot; /&gt;&lt;isInvalidForFieldText val=&quot;0&quot; /&gt;&lt;Image&gt;&lt;filename val=&quot;C:\Connect\content\7\93017-1\input\breezo\data\asimages\{7e162be4-a614-47bc-b203-2bb3ef482520}.png&quot; /&gt;&lt;left val=&quot;128&quot; /&gt;&lt;top val=&quot;106&quot; /&gt;&lt;width val=&quot;814&quot; /&gt;&lt;height val=&quot;58&quot; /&gt;&lt;hasText val=&quot;1&quot; /&gt;&lt;/Image&gt;&lt;/ThreeDShapeInfo&gt;"/>
  <p:tag name="PRESENTER_SHAPETEXTINFO" val="&lt;ShapeTextInfo&gt;&lt;TableIndex row=&quot;-1&quot; col=&quot;-1&quot;&gt;&lt;linesCount val=&quot;1&quot; /&gt;&lt;lineCharCount val=&quot;19&quot; /&gt;&lt;/TableIndex&gt;&lt;/ShapeTextInfo&gt;"/>
</p:tagLst>
</file>

<file path=ppt/tags/tag148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149.xml><?xml version="1.0" encoding="utf-8"?>
<p:tagLst xmlns:p="http://schemas.openxmlformats.org/presentationml/2006/main">
  <p:tag name="PRESENTER_SHAPEINFO" val="&lt;ThreeDShapeInfo&gt;&lt;uuid val=&quot;{805b1fd9-31c3-4220-94df-ef32d3242e03}&quot; /&gt;&lt;isInvalidForFieldText val=&quot;0&quot; /&gt;&lt;Image&gt;&lt;filename val=&quot;C:\Connect\content\7\93017-1\input\breezo\data\asimages\{805b1fd9-31c3-4220-94df-ef32d3242e03}.png&quot; /&gt;&lt;left val=&quot;194&quot; /&gt;&lt;top val=&quot;287&quot; /&gt;&lt;width val=&quot;335&quot; /&gt;&lt;height val=&quot;347&quot; /&gt;&lt;hasText val=&quot;1&quot; /&gt;&lt;/Image&gt;&lt;/ThreeDShapeInfo&gt;"/>
</p:tagLst>
</file>

<file path=ppt/tags/tag15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150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151.xml><?xml version="1.0" encoding="utf-8"?>
<p:tagLst xmlns:p="http://schemas.openxmlformats.org/presentationml/2006/main">
  <p:tag name="PRESENTER_SHAPEINFO" val="&lt;ThreeDShapeInfo&gt;&lt;uuid val=&quot;{04e43838-3f7d-406f-b3b7-25284c03f227}&quot; /&gt;&lt;isInvalidForFieldText val=&quot;0&quot; /&gt;&lt;Image&gt;&lt;filename val=&quot;C:\Connect\content\7\93017-1\input\breezo\data\asimages\{04e43838-3f7d-406f-b3b7-25284c03f227}.png&quot; /&gt;&lt;left val=&quot;679&quot; /&gt;&lt;top val=&quot;291&quot; /&gt;&lt;width val=&quot;463&quot; /&gt;&lt;height val=&quot;286&quot; /&gt;&lt;hasText val=&quot;1&quot; /&gt;&lt;/Image&gt;&lt;/ThreeDShapeInfo&gt;"/>
  <p:tag name="PRESENTER_SHAPETEXTINFO" val="&lt;ShapeTextInfo&gt;&lt;TableIndex row=&quot;-1&quot; col=&quot;-1&quot;&gt;&lt;linesCount val=&quot;4&quot; /&gt;&lt;lineCharCount val=&quot;111&quot; /&gt;&lt;lineCharCount val=&quot;75&quot; /&gt;&lt;lineCharCount val=&quot;79&quot; /&gt;&lt;lineCharCount val=&quot;151&quot; /&gt;&lt;/TableIndex&gt;&lt;/ShapeTextInfo&gt;"/>
</p:tagLst>
</file>

<file path=ppt/tags/tag152.xml><?xml version="1.0" encoding="utf-8"?>
<p:tagLst xmlns:p="http://schemas.openxmlformats.org/presentationml/2006/main">
  <p:tag name="HTML_SHAPEINFO" val="&lt;SlideThumbPath val=&quot;SlideTemp.PNG&quot;/&gt;"/>
</p:tagLst>
</file>

<file path=ppt/tags/tag153.xml><?xml version="1.0" encoding="utf-8"?>
<p:tagLst xmlns:p="http://schemas.openxmlformats.org/presentationml/2006/main">
  <p:tag name="PRESENTER_SHAPEINFO" val="&lt;ThreeDShapeInfo&gt;&lt;uuid val=&quot;{d2ca3a04-b0ec-4655-b2e7-89b9027e36da}&quot; /&gt;&lt;isInvalidForFieldText val=&quot;0&quot; /&gt;&lt;Image&gt;&lt;filename val=&quot;C:\Connect\content\7\93017-1\input\breezo\data\asimages\{d2ca3a04-b0ec-4655-b2e7-89b9027e36da}.png&quot; /&gt;&lt;left val=&quot;128&quot; /&gt;&lt;top val=&quot;106&quot; /&gt;&lt;width val=&quot;814&quot; /&gt;&lt;height val=&quot;58&quot; /&gt;&lt;hasText val=&quot;1&quot; /&gt;&lt;/Image&gt;&lt;/ThreeDShapeInfo&gt;"/>
  <p:tag name="PRESENTER_SHAPETEXTINFO" val="&lt;ShapeTextInfo&gt;&lt;TableIndex row=&quot;-1&quot; col=&quot;-1&quot;&gt;&lt;linesCount val=&quot;1&quot; /&gt;&lt;lineCharCount val=&quot;20&quot; /&gt;&lt;/TableIndex&gt;&lt;/ShapeTextInfo&gt;"/>
</p:tagLst>
</file>

<file path=ppt/tags/tag154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155.xml><?xml version="1.0" encoding="utf-8"?>
<p:tagLst xmlns:p="http://schemas.openxmlformats.org/presentationml/2006/main">
  <p:tag name="PRESENTER_SHAPEINFO" val="&lt;ThreeDShapeInfo&gt;&lt;uuid val=&quot;{5e4a60cf-ee5c-471d-88b0-118996662268}&quot; /&gt;&lt;isInvalidForFieldText val=&quot;0&quot; /&gt;&lt;Image&gt;&lt;filename val=&quot;C:\Connect\content\7\93017-1\input\breezo\data\asimages\{5e4a60cf-ee5c-471d-88b0-118996662268}.png&quot; /&gt;&lt;left val=&quot;123&quot; /&gt;&lt;top val=&quot;341&quot; /&gt;&lt;width val=&quot;465&quot; /&gt;&lt;height val=&quot;267&quot; /&gt;&lt;hasText val=&quot;1&quot; /&gt;&lt;/Image&gt;&lt;/ThreeDShapeInfo&gt;"/>
  <p:tag name="PRESENTER_SHAPETEXTINFO" val="&lt;ShapeTextInfo&gt;&lt;TableIndex row=&quot;-1&quot; col=&quot;-1&quot;&gt;&lt;linesCount val=&quot;3&quot; /&gt;&lt;lineCharCount val=&quot;1&quot; /&gt;&lt;lineCharCount val=&quot;22&quot; /&gt;&lt;lineCharCount val=&quot;236&quot; /&gt;&lt;/TableIndex&gt;&lt;/ShapeTextInfo&gt;"/>
</p:tagLst>
</file>

<file path=ppt/tags/tag156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157.xml><?xml version="1.0" encoding="utf-8"?>
<p:tagLst xmlns:p="http://schemas.openxmlformats.org/presentationml/2006/main">
  <p:tag name="PRESENTER_SHAPEINFO" val="&lt;ThreeDShapeInfo&gt;&lt;uuid val=&quot;{0c0785a9-2c5e-4f67-9a4b-a72794b3fa78}&quot; /&gt;&lt;isInvalidForFieldText val=&quot;0&quot; /&gt;&lt;Image&gt;&lt;filename val=&quot;C:\Connect\content\7\93017-1\input\breezo\data\asimages\{0c0785a9-2c5e-4f67-9a4b-a72794b3fa78}.png&quot; /&gt;&lt;left val=&quot;696&quot; /&gt;&lt;top val=&quot;324&quot; /&gt;&lt;width val=&quot;444&quot; /&gt;&lt;height val=&quot;274&quot; /&gt;&lt;hasText val=&quot;1&quot; /&gt;&lt;/Image&gt;&lt;/ThreeDShapeInfo&gt;"/>
</p:tagLst>
</file>

<file path=ppt/tags/tag158.xml><?xml version="1.0" encoding="utf-8"?>
<p:tagLst xmlns:p="http://schemas.openxmlformats.org/presentationml/2006/main">
  <p:tag name="HTML_SHAPEINFO" val="&lt;SlideThumbPath val=&quot;SlideTemp.PNG&quot;/&gt;"/>
</p:tagLst>
</file>

<file path=ppt/tags/tag159.xml><?xml version="1.0" encoding="utf-8"?>
<p:tagLst xmlns:p="http://schemas.openxmlformats.org/presentationml/2006/main">
  <p:tag name="PRESENTER_SHAPEINFO" val="&lt;ThreeDShapeInfo&gt;&lt;uuid val=&quot;{b4ae21e5-9c44-4c5e-bc91-57b9d5cadb65}&quot; /&gt;&lt;isInvalidForFieldText val=&quot;0&quot; /&gt;&lt;Image&gt;&lt;filename val=&quot;C:\Connect\content\7\93017-1\input\breezo\data\asimages\{b4ae21e5-9c44-4c5e-bc91-57b9d5cadb65}.png&quot; /&gt;&lt;left val=&quot;128&quot; /&gt;&lt;top val=&quot;68&quot; /&gt;&lt;width val=&quot;740&quot; /&gt;&lt;height val=&quot;133&quot; /&gt;&lt;hasText val=&quot;1&quot; /&gt;&lt;/Image&gt;&lt;/ThreeDShapeInfo&gt;"/>
  <p:tag name="PRESENTER_SHAPETEXTINFO" val="&lt;ShapeTextInfo&gt;&lt;TableIndex row=&quot;-1&quot; col=&quot;-1&quot;&gt;&lt;linesCount val=&quot;1&quot; /&gt;&lt;lineCharCount val=&quot;27&quot; /&gt;&lt;/TableIndex&gt;&lt;/ShapeTextInfo&gt;"/>
</p:tagLst>
</file>

<file path=ppt/tags/tag16.xml><?xml version="1.0" encoding="utf-8"?>
<p:tagLst xmlns:p="http://schemas.openxmlformats.org/presentationml/2006/main">
  <p:tag name="PRESENTER_SHAPETEXTINFO" val="&lt;ShapeTextInfo&gt;&lt;TableIndex row=&quot;-1&quot; col=&quot;-1&quot;&gt;&lt;linesCount val=&quot;1&quot; /&gt;&lt;lineCharCount val=&quot;3&quot; /&gt;&lt;/TableIndex&gt;&lt;/ShapeTextInfo&gt;"/>
</p:tagLst>
</file>

<file path=ppt/tags/tag160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161.xml><?xml version="1.0" encoding="utf-8"?>
<p:tagLst xmlns:p="http://schemas.openxmlformats.org/presentationml/2006/main">
  <p:tag name="PRESENTER_SHAPEINFO" val="&lt;ThreeDShapeInfo&gt;&lt;uuid val=&quot;{9f9ad91f-3092-4049-8efc-69d8aae93d4b}&quot; /&gt;&lt;isInvalidForFieldText val=&quot;0&quot; /&gt;&lt;Image&gt;&lt;filename val=&quot;C:\Connect\content\7\93017-1\input\breezo\data\asimages\{9f9ad91f-3092-4049-8efc-69d8aae93d4b}.png&quot; /&gt;&lt;left val=&quot;188&quot; /&gt;&lt;top val=&quot;287&quot; /&gt;&lt;width val=&quot;347&quot; /&gt;&lt;height val=&quot;347&quot; /&gt;&lt;hasText val=&quot;1&quot; /&gt;&lt;/Image&gt;&lt;/ThreeDShapeInfo&gt;"/>
</p:tagLst>
</file>

<file path=ppt/tags/tag162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163.xml><?xml version="1.0" encoding="utf-8"?>
<p:tagLst xmlns:p="http://schemas.openxmlformats.org/presentationml/2006/main">
  <p:tag name="PRESENTER_SHAPEINFO" val="&lt;ThreeDShapeInfo&gt;&lt;uuid val=&quot;{af021df8-e6d5-4195-81c5-c1c0aca99283}&quot; /&gt;&lt;isInvalidForFieldText val=&quot;0&quot; /&gt;&lt;Image&gt;&lt;filename val=&quot;C:\Connect\content\7\93017-1\input\breezo\data\asimages\{af021df8-e6d5-4195-81c5-c1c0aca99283}.png&quot; /&gt;&lt;left val=&quot;708&quot; /&gt;&lt;top val=&quot;304&quot; /&gt;&lt;width val=&quot;419&quot; /&gt;&lt;height val=&quot;313&quot; /&gt;&lt;hasText val=&quot;1&quot; /&gt;&lt;/Image&gt;&lt;/ThreeDShapeInfo&gt;"/>
</p:tagLst>
</file>

<file path=ppt/tags/tag164.xml><?xml version="1.0" encoding="utf-8"?>
<p:tagLst xmlns:p="http://schemas.openxmlformats.org/presentationml/2006/main">
  <p:tag name="HTML_SHAPEINFO" val="&lt;SlideThumbPath val=&quot;SlideTemp.PNG&quot;/&gt;"/>
</p:tagLst>
</file>

<file path=ppt/tags/tag165.xml><?xml version="1.0" encoding="utf-8"?>
<p:tagLst xmlns:p="http://schemas.openxmlformats.org/presentationml/2006/main">
  <p:tag name="PRESENTER_SHAPEINFO" val="&lt;ThreeDShapeInfo&gt;&lt;uuid val=&quot;{cc1480c8-4ad1-4071-927b-fd062e249dd9}&quot; /&gt;&lt;isInvalidForFieldText val=&quot;0&quot; /&gt;&lt;Image&gt;&lt;filename val=&quot;C:\Connect\content\7\93017-1\input\breezo\data\asimages\{cc1480c8-4ad1-4071-927b-fd062e249dd9}.png&quot; /&gt;&lt;left val=&quot;123&quot; /&gt;&lt;top val=&quot;68&quot; /&gt;&lt;width val=&quot;931&quot; /&gt;&lt;height val=&quot;133&quot; /&gt;&lt;hasText val=&quot;1&quot; /&gt;&lt;/Image&gt;&lt;/ThreeDShapeInfo&gt;"/>
  <p:tag name="PRESENTER_SHAPETEXTINFO" val="&lt;ShapeTextInfo&gt;&lt;TableIndex row=&quot;-1&quot; col=&quot;-1&quot;&gt;&lt;linesCount val=&quot;1&quot; /&gt;&lt;lineCharCount val=&quot;32&quot; /&gt;&lt;/TableIndex&gt;&lt;/ShapeTextInfo&gt;"/>
</p:tagLst>
</file>

<file path=ppt/tags/tag166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167.xml><?xml version="1.0" encoding="utf-8"?>
<p:tagLst xmlns:p="http://schemas.openxmlformats.org/presentationml/2006/main">
  <p:tag name="PRESENTER_SHAPEINFO" val="&lt;ThreeDShapeInfo&gt;&lt;uuid val=&quot;{5328b6bd-8046-4c72-ab96-409a7f50f498}&quot; /&gt;&lt;isInvalidForFieldText val=&quot;0&quot; /&gt;&lt;Image&gt;&lt;filename val=&quot;C:\Connect\content\7\93017-1\input\breezo\data\asimages\{5328b6bd-8046-4c72-ab96-409a7f50f498}.png&quot; /&gt;&lt;left val=&quot;223&quot; /&gt;&lt;top val=&quot;287&quot; /&gt;&lt;width val=&quot;278&quot; /&gt;&lt;height val=&quot;347&quot; /&gt;&lt;hasText val=&quot;1&quot; /&gt;&lt;/Image&gt;&lt;/ThreeDShapeInfo&gt;"/>
</p:tagLst>
</file>

<file path=ppt/tags/tag168.xml><?xml version="1.0" encoding="utf-8"?>
<p:tagLst xmlns:p="http://schemas.openxmlformats.org/presentationml/2006/main">
  <p:tag name="PRESENTER_SHAPEINFO" val="&lt;ThreeDShapeInfo&gt;&lt;uuid val=&quot;{60b71569-4a1d-4422-9716-35955e5a22b8}&quot; /&gt;&lt;isInvalidForFieldText val=&quot;0&quot; /&gt;&lt;Image&gt;&lt;filename val=&quot;C:\Connect\content\7\93017-1\input\breezo\data\asimages\{60b71569-4a1d-4422-9716-35955e5a22b8}.png&quot; /&gt;&lt;left val=&quot;679&quot; /&gt;&lt;top val=&quot;238&quot; /&gt;&lt;width val=&quot;307&quot; /&gt;&lt;height val=&quot;27&quot; /&gt;&lt;hasText val=&quot;1&quot; /&gt;&lt;/Image&gt;&lt;/ThreeDShapeInfo&gt;"/>
  <p:tag name="PRESENTER_SHAPETEXTINFO" val="&lt;ShapeTextInfo&gt;&lt;TableIndex row=&quot;-1&quot; col=&quot;-1&quot;&gt;&lt;linesCount val=&quot;1&quot; /&gt;&lt;lineCharCount val=&quot;25&quot; /&gt;&lt;/TableIndex&gt;&lt;/ShapeTextInfo&gt;"/>
</p:tagLst>
</file>

<file path=ppt/tags/tag169.xml><?xml version="1.0" encoding="utf-8"?>
<p:tagLst xmlns:p="http://schemas.openxmlformats.org/presentationml/2006/main">
  <p:tag name="PRESENTER_SHAPEINFO" val="&lt;ThreeDShapeInfo&gt;&lt;uuid val=&quot;{d5d57841-5ffc-4faa-b214-01255c900021}&quot; /&gt;&lt;isInvalidForFieldText val=&quot;0&quot; /&gt;&lt;Image&gt;&lt;filename val=&quot;C:\Connect\content\7\93017-1\input\breezo\data\asimages\{d5d57841-5ffc-4faa-b214-01255c900021}.png&quot; /&gt;&lt;left val=&quot;712&quot; /&gt;&lt;top val=&quot;306&quot; /&gt;&lt;width val=&quot;412&quot; /&gt;&lt;height val=&quot;310&quot; /&gt;&lt;hasText val=&quot;1&quot; /&gt;&lt;/Image&gt;&lt;/ThreeDShapeInfo&gt;"/>
</p:tagLst>
</file>

<file path=ppt/tags/tag17.xml><?xml version="1.0" encoding="utf-8"?>
<p:tagLst xmlns:p="http://schemas.openxmlformats.org/presentationml/2006/main">
  <p:tag name="PRESENTER_SHAPEINFO" val="&lt;ThreeDShapeInfo&gt;&lt;uuid val=&quot;{684f651b-594c-4a3a-90a6-c383aa4244a9}&quot; /&gt;&lt;isInvalidForFieldText val=&quot;0&quot; /&gt;&lt;Image&gt;&lt;filename val=&quot;C:\Connect\content\7\93017-1\input\breezo\data\asimages\{684f651b-594c-4a3a-90a6-c383aa4244a9}.png&quot; /&gt;&lt;left val=&quot;0&quot; /&gt;&lt;top val=&quot;516&quot; /&gt;&lt;width val=&quot;1280&quot; /&gt;&lt;height val=&quot;204&quot; /&gt;&lt;hasText val=&quot;1&quot; /&gt;&lt;/Image&gt;&lt;/ThreeDShapeInfo&gt;"/>
  <p:tag name="PRESENTER_SHAPETEXTINFO" val="&lt;ShapeTextInfo&gt;&lt;TableIndex row=&quot;-1&quot; col=&quot;-1&quot;&gt;&lt;linesCount val=&quot;0&quot; /&gt;&lt;/TableIndex&gt;&lt;/ShapeTextInfo&gt;"/>
</p:tagLst>
</file>

<file path=ppt/tags/tag170.xml><?xml version="1.0" encoding="utf-8"?>
<p:tagLst xmlns:p="http://schemas.openxmlformats.org/presentationml/2006/main">
  <p:tag name="HTML_SHAPEINFO" val="&lt;SlideThumbPath val=&quot;SlideTemp.PNG&quot;/&gt;"/>
</p:tagLst>
</file>

<file path=ppt/tags/tag171.xml><?xml version="1.0" encoding="utf-8"?>
<p:tagLst xmlns:p="http://schemas.openxmlformats.org/presentationml/2006/main">
  <p:tag name="PRESENTER_SHAPEINFO" val="&lt;ThreeDShapeInfo&gt;&lt;uuid val=&quot;{be3e3495-8a5b-46f4-a919-9f3ec4114d7e}&quot; /&gt;&lt;isInvalidForFieldText val=&quot;0&quot; /&gt;&lt;Image&gt;&lt;filename val=&quot;C:\Connect\content\7\93017-1\input\breezo\data\asimages\{be3e3495-8a5b-46f4-a919-9f3ec4114d7e}.png&quot; /&gt;&lt;left val=&quot;126&quot; /&gt;&lt;top val=&quot;106&quot; /&gt;&lt;width val=&quot;936&quot; /&gt;&lt;height val=&quot;55&quot; /&gt;&lt;hasText val=&quot;1&quot; /&gt;&lt;/Image&gt;&lt;/ThreeDShapeInfo&gt;"/>
  <p:tag name="PRESENTER_SHAPETEXTINFO" val="&lt;ShapeTextInfo&gt;&lt;TableIndex row=&quot;-1&quot; col=&quot;-1&quot;&gt;&lt;linesCount val=&quot;1&quot; /&gt;&lt;lineCharCount val=&quot;21&quot; /&gt;&lt;/TableIndex&gt;&lt;/ShapeTextInfo&gt;"/>
</p:tagLst>
</file>

<file path=ppt/tags/tag172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173.xml><?xml version="1.0" encoding="utf-8"?>
<p:tagLst xmlns:p="http://schemas.openxmlformats.org/presentationml/2006/main">
  <p:tag name="PRESENTER_SHAPEINFO" val="&lt;ThreeDShapeInfo&gt;&lt;uuid val=&quot;{1de7a2d8-7bae-4b8f-a340-5048510d5151}&quot; /&gt;&lt;isInvalidForFieldText val=&quot;0&quot; /&gt;&lt;Image&gt;&lt;filename val=&quot;C:\Connect\content\7\93017-1\input\breezo\data\asimages\{1de7a2d8-7bae-4b8f-a340-5048510d5151}.png&quot; /&gt;&lt;left val=&quot;92&quot; /&gt;&lt;top val=&quot;282&quot; /&gt;&lt;width val=&quot;505&quot; /&gt;&lt;height val=&quot;337&quot; /&gt;&lt;hasText val=&quot;1&quot; /&gt;&lt;/Image&gt;&lt;/ThreeDShapeInfo&gt;"/>
</p:tagLst>
</file>

<file path=ppt/tags/tag174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175.xml><?xml version="1.0" encoding="utf-8"?>
<p:tagLst xmlns:p="http://schemas.openxmlformats.org/presentationml/2006/main">
  <p:tag name="PRESENTER_SHAPEINFO" val="&lt;ThreeDShapeInfo&gt;&lt;uuid val=&quot;{52d888b1-7b7c-43a7-bb7b-5886c0dd083e}&quot; /&gt;&lt;isInvalidForFieldText val=&quot;0&quot; /&gt;&lt;Image&gt;&lt;filename val=&quot;C:\Connect\content\7\93017-1\input\breezo\data\asimages\{52d888b1-7b7c-43a7-bb7b-5886c0dd083e}.png&quot; /&gt;&lt;left val=&quot;705&quot; /&gt;&lt;top val=&quot;287&quot; /&gt;&lt;width val=&quot;425&quot; /&gt;&lt;height val=&quot;319&quot; /&gt;&lt;hasText val=&quot;1&quot; /&gt;&lt;/Image&gt;&lt;/ThreeDShapeInfo&gt;"/>
</p:tagLst>
</file>

<file path=ppt/tags/tag176.xml><?xml version="1.0" encoding="utf-8"?>
<p:tagLst xmlns:p="http://schemas.openxmlformats.org/presentationml/2006/main">
  <p:tag name="HTML_SHAPEINFO" val="&lt;SlideThumbPath val=&quot;SlideTemp.PNG&quot;/&gt;"/>
</p:tagLst>
</file>

<file path=ppt/tags/tag177.xml><?xml version="1.0" encoding="utf-8"?>
<p:tagLst xmlns:p="http://schemas.openxmlformats.org/presentationml/2006/main">
  <p:tag name="PRESENTER_SHAPEINFO" val="&lt;ThreeDShapeInfo&gt;&lt;uuid val=&quot;{7bf3974e-a501-4209-a894-9961d833daa9}&quot; /&gt;&lt;isInvalidForFieldText val=&quot;0&quot; /&gt;&lt;Image&gt;&lt;filename val=&quot;C:\Connect\content\7\93017-1\input\breezo\data\asimages\{7bf3974e-a501-4209-a894-9961d833daa9}.png&quot; /&gt;&lt;left val=&quot;122&quot; /&gt;&lt;top val=&quot;106&quot; /&gt;&lt;width val=&quot;496&quot; /&gt;&lt;height val=&quot;55&quot; /&gt;&lt;hasText val=&quot;1&quot; /&gt;&lt;/Image&gt;&lt;/ThreeDShapeInfo&gt;"/>
  <p:tag name="PRESENTER_SHAPETEXTINFO" val="&lt;ShapeTextInfo&gt;&lt;TableIndex row=&quot;-1&quot; col=&quot;-1&quot;&gt;&lt;linesCount val=&quot;1&quot; /&gt;&lt;lineCharCount val=&quot;11&quot; /&gt;&lt;/TableIndex&gt;&lt;/ShapeTextInfo&gt;"/>
</p:tagLst>
</file>

<file path=ppt/tags/tag178.xml><?xml version="1.0" encoding="utf-8"?>
<p:tagLst xmlns:p="http://schemas.openxmlformats.org/presentationml/2006/main">
  <p:tag name="PRESENTER_SHAPEINFO" val="&lt;ThreeDShapeInfo&gt;&lt;uuid val=&quot;{34cc578f-c026-4ffd-9485-b06dab6dc1e0}&quot; /&gt;&lt;isInvalidForFieldText val=&quot;0&quot; /&gt;&lt;Image&gt;&lt;filename val=&quot;C:\Connect\content\7\93017-1\input\breezo\data\asimages\{34cc578f-c026-4ffd-9485-b06dab6dc1e0}.png&quot; /&gt;&lt;left val=&quot;338&quot; /&gt;&lt;top val=&quot;258&quot; /&gt;&lt;width val=&quot;605&quot; /&gt;&lt;height val=&quot;355&quot; /&gt;&lt;hasText val=&quot;1&quot; /&gt;&lt;/Image&gt;&lt;/ThreeDShapeInfo&gt;"/>
</p:tagLst>
</file>

<file path=ppt/tags/tag179.xml><?xml version="1.0" encoding="utf-8"?>
<p:tagLst xmlns:p="http://schemas.openxmlformats.org/presentationml/2006/main">
  <p:tag name="HTML_SHAPEINFO" val="&lt;SlideThumbPath val=&quot;SlideTemp.PNG&quot;/&gt;"/>
</p:tagLst>
</file>

<file path=ppt/tags/tag18.xml><?xml version="1.0" encoding="utf-8"?>
<p:tagLst xmlns:p="http://schemas.openxmlformats.org/presentationml/2006/main">
  <p:tag name="PRESENTER_SHAPETEXTINFO" val="&lt;ShapeTextInfo&gt;&lt;TableIndex row=&quot;-1&quot; col=&quot;-1&quot;&gt;&lt;linesCount val=&quot;1&quot; /&gt;&lt;lineCharCount val=&quot;32&quot; /&gt;&lt;/TableIndex&gt;&lt;/ShapeTextInfo&gt;"/>
</p:tagLst>
</file>

<file path=ppt/tags/tag180.xml><?xml version="1.0" encoding="utf-8"?>
<p:tagLst xmlns:p="http://schemas.openxmlformats.org/presentationml/2006/main">
  <p:tag name="PRESENTER_SHAPEINFO" val="&lt;ThreeDShapeInfo&gt;&lt;uuid val=&quot;{84bc1030-2726-4309-80d2-83916e3ab853}&quot; /&gt;&lt;isInvalidForFieldText val=&quot;0&quot; /&gt;&lt;Image&gt;&lt;filename val=&quot;C:\Connect\content\7\93017-1\input\breezo\data\asimages\{84bc1030-2726-4309-80d2-83916e3ab853}.png&quot; /&gt;&lt;left val=&quot;122&quot; /&gt;&lt;top val=&quot;106&quot; /&gt;&lt;width val=&quot;496&quot; /&gt;&lt;height val=&quot;55&quot; /&gt;&lt;hasText val=&quot;1&quot; /&gt;&lt;/Image&gt;&lt;/ThreeDShapeInfo&gt;"/>
  <p:tag name="PRESENTER_SHAPETEXTINFO" val="&lt;ShapeTextInfo&gt;&lt;TableIndex row=&quot;-1&quot; col=&quot;-1&quot;&gt;&lt;linesCount val=&quot;1&quot; /&gt;&lt;lineCharCount val=&quot;11&quot; /&gt;&lt;/TableIndex&gt;&lt;/ShapeTextInfo&gt;"/>
</p:tagLst>
</file>

<file path=ppt/tags/tag181.xml><?xml version="1.0" encoding="utf-8"?>
<p:tagLst xmlns:p="http://schemas.openxmlformats.org/presentationml/2006/main">
  <p:tag name="PRESENTER_SHAPEINFO" val="&lt;ThreeDShapeInfo&gt;&lt;uuid val=&quot;{64fa5759-a622-4707-ab70-daecfa96747f}&quot; /&gt;&lt;isInvalidForFieldText val=&quot;0&quot; /&gt;&lt;Image&gt;&lt;filename val=&quot;C:\Connect\content\7\93017-1\input\breezo\data\asimages\{64fa5759-a622-4707-ab70-daecfa96747f}.png&quot; /&gt;&lt;left val=&quot;233&quot; /&gt;&lt;top val=&quot;252&quot; /&gt;&lt;width val=&quot;777&quot; /&gt;&lt;height val=&quot;391&quot; /&gt;&lt;hasText val=&quot;1&quot; /&gt;&lt;/Image&gt;&lt;/ThreeDShapeInfo&gt;"/>
</p:tagLst>
</file>

<file path=ppt/tags/tag182.xml><?xml version="1.0" encoding="utf-8"?>
<p:tagLst xmlns:p="http://schemas.openxmlformats.org/presentationml/2006/main">
  <p:tag name="HTML_SHAPEINFO" val="&lt;SlideThumbPath val=&quot;SlideTemp.PNG&quot;/&gt;"/>
</p:tagLst>
</file>

<file path=ppt/tags/tag183.xml><?xml version="1.0" encoding="utf-8"?>
<p:tagLst xmlns:p="http://schemas.openxmlformats.org/presentationml/2006/main">
  <p:tag name="PRESENTER_SHAPEINFO" val="&lt;ThreeDShapeInfo&gt;&lt;uuid val=&quot;{bb81b1f1-44cd-4452-9278-b1c0ebd47b09}&quot; /&gt;&lt;isInvalidForFieldText val=&quot;0&quot; /&gt;&lt;Image&gt;&lt;filename val=&quot;C:\Connect\content\7\93017-1\input\breezo\data\asimages\{bb81b1f1-44cd-4452-9278-b1c0ebd47b09}.png&quot; /&gt;&lt;left val=&quot;126&quot; /&gt;&lt;top val=&quot;106&quot; /&gt;&lt;width val=&quot;807&quot; /&gt;&lt;height val=&quot;55&quot; /&gt;&lt;hasText val=&quot;1&quot; /&gt;&lt;/Image&gt;&lt;/ThreeDShapeInfo&gt;"/>
  <p:tag name="PRESENTER_SHAPETEXTINFO" val="&lt;ShapeTextInfo&gt;&lt;TableIndex row=&quot;-1&quot; col=&quot;-1&quot;&gt;&lt;linesCount val=&quot;1&quot; /&gt;&lt;lineCharCount val=&quot;18&quot; /&gt;&lt;/TableIndex&gt;&lt;/ShapeTextInfo&gt;"/>
</p:tagLst>
</file>

<file path=ppt/tags/tag184.xml><?xml version="1.0" encoding="utf-8"?>
<p:tagLst xmlns:p="http://schemas.openxmlformats.org/presentationml/2006/main">
  <p:tag name="PRESENTER_SHAPEINFO" val="&lt;ThreeDShapeInfo&gt;&lt;uuid val=&quot;{5177c40b-15a4-4ebf-b80f-3d5caf5dc4ee}&quot; /&gt;&lt;isInvalidForFieldText val=&quot;0&quot; /&gt;&lt;Image&gt;&lt;filename val=&quot;C:\Connect\content\7\93017-1\input\breezo\data\asimages\{5177c40b-15a4-4ebf-b80f-3d5caf5dc4ee}.png&quot; /&gt;&lt;left val=&quot;180&quot; /&gt;&lt;top val=&quot;191&quot; /&gt;&lt;width val=&quot;920&quot; /&gt;&lt;height val=&quot;437&quot; /&gt;&lt;hasText val=&quot;1&quot; /&gt;&lt;/Image&gt;&lt;/ThreeDShapeInfo&gt;"/>
</p:tagLst>
</file>

<file path=ppt/tags/tag185.xml><?xml version="1.0" encoding="utf-8"?>
<p:tagLst xmlns:p="http://schemas.openxmlformats.org/presentationml/2006/main">
  <p:tag name="HTML_SHAPEINFO" val="&lt;SlideThumbPath val=&quot;SlideTemp.PNG&quot;/&gt;"/>
</p:tagLst>
</file>

<file path=ppt/tags/tag186.xml><?xml version="1.0" encoding="utf-8"?>
<p:tagLst xmlns:p="http://schemas.openxmlformats.org/presentationml/2006/main">
  <p:tag name="PRESENTER_SHAPEINFO" val="&lt;ThreeDShapeInfo&gt;&lt;uuid val=&quot;{fd30f692-5b4c-47ca-9a02-998ac6c6bf0a}&quot; /&gt;&lt;isInvalidForFieldText val=&quot;0&quot; /&gt;&lt;Image&gt;&lt;filename val=&quot;C:\Connect\content\7\93017-1\input\breezo\data\asimages\{fd30f692-5b4c-47ca-9a02-998ac6c6bf0a}.png&quot; /&gt;&lt;left val=&quot;126&quot; /&gt;&lt;top val=&quot;106&quot; /&gt;&lt;width val=&quot;771&quot; /&gt;&lt;height val=&quot;55&quot; /&gt;&lt;hasText val=&quot;1&quot; /&gt;&lt;/Image&gt;&lt;/ThreeDShapeInfo&gt;"/>
  <p:tag name="PRESENTER_SHAPETEXTINFO" val="&lt;ShapeTextInfo&gt;&lt;TableIndex row=&quot;-1&quot; col=&quot;-1&quot;&gt;&lt;linesCount val=&quot;1&quot; /&gt;&lt;lineCharCount val=&quot;17&quot; /&gt;&lt;/TableIndex&gt;&lt;/ShapeTextInfo&gt;"/>
</p:tagLst>
</file>

<file path=ppt/tags/tag187.xml><?xml version="1.0" encoding="utf-8"?>
<p:tagLst xmlns:p="http://schemas.openxmlformats.org/presentationml/2006/main">
  <p:tag name="PRESENTER_SHAPEINFO" val="&lt;ThreeDShapeInfo&gt;&lt;uuid val=&quot;{2f5821af-4349-4aaf-9aa5-4e772a17efb9}&quot; /&gt;&lt;isInvalidForFieldText val=&quot;0&quot; /&gt;&lt;Image&gt;&lt;filename val=&quot;C:\Connect\content\7\93017-1\input\breezo\data\asimages\{2f5821af-4349-4aaf-9aa5-4e772a17efb9}.png&quot; /&gt;&lt;left val=&quot;206&quot; /&gt;&lt;top val=&quot;234&quot; /&gt;&lt;width val=&quot;816&quot; /&gt;&lt;height val=&quot;387&quot; /&gt;&lt;hasText val=&quot;1&quot; /&gt;&lt;/Image&gt;&lt;/ThreeDShapeInfo&gt;"/>
</p:tagLst>
</file>

<file path=ppt/tags/tag188.xml><?xml version="1.0" encoding="utf-8"?>
<p:tagLst xmlns:p="http://schemas.openxmlformats.org/presentationml/2006/main">
  <p:tag name="HTML_SHAPEINFO" val="&lt;SlideThumbPath val=&quot;SlideTemp.PNG&quot;/&gt;"/>
</p:tagLst>
</file>

<file path=ppt/tags/tag189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19.xml><?xml version="1.0" encoding="utf-8"?>
<p:tagLst xmlns:p="http://schemas.openxmlformats.org/presentationml/2006/main">
  <p:tag name="PRESENTER_SHAPETEXTINFO" val="&lt;ShapeTextInfo&gt;&lt;TableIndex row=&quot;-1&quot; col=&quot;-1&quot;&gt;&lt;linesCount val=&quot;1&quot; /&gt;&lt;lineCharCount val=&quot;23&quot; /&gt;&lt;/TableIndex&gt;&lt;/ShapeTextInfo&gt;"/>
</p:tagLst>
</file>

<file path=ppt/tags/tag190.xml><?xml version="1.0" encoding="utf-8"?>
<p:tagLst xmlns:p="http://schemas.openxmlformats.org/presentationml/2006/main">
  <p:tag name="PRESENTER_SHAPEINFO" val="&lt;ThreeDShapeInfo&gt;&lt;uuid val=&quot;{d26287e3-af7a-45ef-898c-aeb7a583fa22}&quot; /&gt;&lt;isInvalidForFieldText val=&quot;0&quot; /&gt;&lt;Image&gt;&lt;filename val=&quot;C:\Connect\content\7\93017-1\input\breezo\data\asimages\{d26287e3-af7a-45ef-898c-aeb7a583fa22}.png&quot; /&gt;&lt;left val=&quot;122&quot; /&gt;&lt;top val=&quot;238&quot; /&gt;&lt;width val=&quot;114&quot; /&gt;&lt;height val=&quot;21&quot; /&gt;&lt;hasText val=&quot;1&quot; /&gt;&lt;/Image&gt;&lt;/ThreeDShapeInfo&gt;"/>
  <p:tag name="PRESENTER_SHAPETEXTINFO" val="&lt;ShapeTextInfo&gt;&lt;TableIndex row=&quot;-1&quot; col=&quot;-1&quot;&gt;&lt;linesCount val=&quot;1&quot; /&gt;&lt;lineCharCount val=&quot;8&quot; /&gt;&lt;/TableIndex&gt;&lt;/ShapeTextInfo&gt;"/>
</p:tagLst>
</file>

<file path=ppt/tags/tag191.xml><?xml version="1.0" encoding="utf-8"?>
<p:tagLst xmlns:p="http://schemas.openxmlformats.org/presentationml/2006/main">
  <p:tag name="PRESENTER_SHAPEINFO" val="&lt;ThreeDShapeInfo&gt;&lt;uuid val=&quot;{5035f8c7-ac80-4c8a-98e6-5cd7fea5ae4b}&quot; /&gt;&lt;isInvalidForFieldText val=&quot;0&quot; /&gt;&lt;Image&gt;&lt;filename val=&quot;C:\Connect\content\7\93017-1\input\breezo\data\asimages\{5035f8c7-ac80-4c8a-98e6-5cd7fea5ae4b}.png&quot; /&gt;&lt;left val=&quot;136&quot; /&gt;&lt;top val=&quot;287&quot; /&gt;&lt;width val=&quot;452&quot; /&gt;&lt;height val=&quot;347&quot; /&gt;&lt;hasText val=&quot;1&quot; /&gt;&lt;/Image&gt;&lt;/ThreeDShapeInfo&gt;"/>
</p:tagLst>
</file>

<file path=ppt/tags/tag192.xml><?xml version="1.0" encoding="utf-8"?>
<p:tagLst xmlns:p="http://schemas.openxmlformats.org/presentationml/2006/main">
  <p:tag name="PRESENTER_SHAPEINFO" val="&lt;ThreeDShapeInfo&gt;&lt;uuid val=&quot;{65f194d9-5137-4892-978a-e254aa8781ea}&quot; /&gt;&lt;isInvalidForFieldText val=&quot;0&quot; /&gt;&lt;Image&gt;&lt;filename val=&quot;C:\Connect\content\7\93017-1\input\breezo\data\asimages\{65f194d9-5137-4892-978a-e254aa8781ea}.png&quot; /&gt;&lt;left val=&quot;679&quot; /&gt;&lt;top val=&quot;238&quot; /&gt;&lt;width val=&quot;90&quot; /&gt;&lt;height val=&quot;21&quot; /&gt;&lt;hasText val=&quot;1&quot; /&gt;&lt;/Image&gt;&lt;/ThreeDShapeInfo&gt;"/>
  <p:tag name="PRESENTER_SHAPETEXTINFO" val="&lt;ShapeTextInfo&gt;&lt;TableIndex row=&quot;-1&quot; col=&quot;-1&quot;&gt;&lt;linesCount val=&quot;1&quot; /&gt;&lt;lineCharCount val=&quot;8&quot; /&gt;&lt;/TableIndex&gt;&lt;/ShapeTextInfo&gt;"/>
</p:tagLst>
</file>

<file path=ppt/tags/tag193.xml><?xml version="1.0" encoding="utf-8"?>
<p:tagLst xmlns:p="http://schemas.openxmlformats.org/presentationml/2006/main">
  <p:tag name="PRESENTER_SHAPEINFO" val="&lt;ThreeDShapeInfo&gt;&lt;uuid val=&quot;{1f74525d-9cf0-49d7-83ee-e85692683f5f}&quot; /&gt;&lt;isInvalidForFieldText val=&quot;0&quot; /&gt;&lt;Image&gt;&lt;filename val=&quot;C:\Connect\content\7\93017-1\input\breezo\data\asimages\{1f74525d-9cf0-49d7-83ee-e85692683f5f}.png&quot; /&gt;&lt;left val=&quot;667&quot; /&gt;&lt;top val=&quot;287&quot; /&gt;&lt;width val=&quot;501&quot; /&gt;&lt;height val=&quot;347&quot; /&gt;&lt;hasText val=&quot;1&quot; /&gt;&lt;/Image&gt;&lt;/ThreeDShapeInfo&gt;"/>
</p:tagLst>
</file>

<file path=ppt/tags/tag194.xml><?xml version="1.0" encoding="utf-8"?>
<p:tagLst xmlns:p="http://schemas.openxmlformats.org/presentationml/2006/main">
  <p:tag name="HTML_SHAPEINFO" val="&lt;SlideThumbPath val=&quot;SlideTemp.PNG&quot;/&gt;"/>
</p:tagLst>
</file>

<file path=ppt/tags/tag195.xml><?xml version="1.0" encoding="utf-8"?>
<p:tagLst xmlns:p="http://schemas.openxmlformats.org/presentationml/2006/main">
  <p:tag name="PRESENTER_SHAPEINFO" val="&lt;ThreeDShapeInfo&gt;&lt;uuid val=&quot;{dcc8cb5a-0760-489c-93f9-6b31d420a068}&quot; /&gt;&lt;isInvalidForFieldText val=&quot;0&quot; /&gt;&lt;Image&gt;&lt;filename val=&quot;C:\Connect\content\7\93017-1\input\breezo\data\asimages\{dcc8cb5a-0760-489c-93f9-6b31d420a068}.png&quot; /&gt;&lt;left val=&quot;124&quot; /&gt;&lt;top val=&quot;68&quot; /&gt;&lt;width val=&quot;591&quot; /&gt;&lt;height val=&quot;133&quot; /&gt;&lt;hasText val=&quot;1&quot; /&gt;&lt;/Image&gt;&lt;/ThreeDShapeInfo&gt;"/>
  <p:tag name="PRESENTER_SHAPETEXTINFO" val="&lt;ShapeTextInfo&gt;&lt;TableIndex row=&quot;-1&quot; col=&quot;-1&quot;&gt;&lt;linesCount val=&quot;1&quot; /&gt;&lt;lineCharCount val=&quot;26&quot; /&gt;&lt;/TableIndex&gt;&lt;/ShapeTextInfo&gt;"/>
</p:tagLst>
</file>

<file path=ppt/tags/tag196.xml><?xml version="1.0" encoding="utf-8"?>
<p:tagLst xmlns:p="http://schemas.openxmlformats.org/presentationml/2006/main">
  <p:tag name="PRESENTER_SHAPEINFO" val="&lt;ThreeDShapeInfo&gt;&lt;uuid val=&quot;{d6177b19-58a3-42eb-b055-dc6d90f691b7}&quot; /&gt;&lt;isInvalidForFieldText val=&quot;0&quot; /&gt;&lt;Image&gt;&lt;filename val=&quot;C:\Connect\content\7\93017-1\input\breezo\data\asimages\{d6177b19-58a3-42eb-b055-dc6d90f691b7}.png&quot; /&gt;&lt;left val=&quot;123&quot; /&gt;&lt;top val=&quot;231&quot; /&gt;&lt;width val=&quot;970&quot; /&gt;&lt;height val=&quot;145&quot; /&gt;&lt;hasText val=&quot;1&quot; /&gt;&lt;/Image&gt;&lt;/ThreeDShapeInfo&gt;"/>
  <p:tag name="PRESENTER_SHAPETEXTINFO" val="&lt;ShapeTextInfo&gt;&lt;TableIndex row=&quot;-1&quot; col=&quot;-1&quot;&gt;&lt;linesCount val=&quot;3&quot; /&gt;&lt;lineCharCount val=&quot;38&quot; /&gt;&lt;lineCharCount val=&quot;68&quot; /&gt;&lt;lineCharCount val=&quot;93&quot; /&gt;&lt;/TableIndex&gt;&lt;/ShapeTextInfo&gt;"/>
</p:tagLst>
</file>

<file path=ppt/tags/tag197.xml><?xml version="1.0" encoding="utf-8"?>
<p:tagLst xmlns:p="http://schemas.openxmlformats.org/presentationml/2006/main">
  <p:tag name="PRESENTER_SHAPEINFO" val="&lt;ThreeDShapeInfo&gt;&lt;uuid val=&quot;{3bad0835-204b-407a-b175-3200a26b1694}&quot; /&gt;&lt;isInvalidForFieldText val=&quot;0&quot; /&gt;&lt;Image&gt;&lt;filename val=&quot;C:\Connect\content\7\93017-1\input\breezo\data\asimages\{3bad0835-204b-407a-b175-3200a26b1694}.png&quot; /&gt;&lt;left val=&quot;245&quot; /&gt;&lt;top val=&quot;345&quot; /&gt;&lt;width val=&quot;269&quot; /&gt;&lt;height val=&quot;43&quot; /&gt;&lt;hasText val=&quot;1&quot; /&gt;&lt;/Image&gt;&lt;/ThreeDShapeInfo&gt;"/>
  <p:tag name="PRESENTER_SHAPETEXTINFO" val="&lt;ShapeTextInfo&gt;&lt;TableIndex row=&quot;-1&quot; col=&quot;-1&quot;&gt;&lt;linesCount val=&quot;1&quot; /&gt;&lt;lineCharCount val=&quot;1&quot; /&gt;&lt;/TableIndex&gt;&lt;/ShapeTextInfo&gt;"/>
</p:tagLst>
</file>

<file path=ppt/tags/tag198.xml><?xml version="1.0" encoding="utf-8"?>
<p:tagLst xmlns:p="http://schemas.openxmlformats.org/presentationml/2006/main">
  <p:tag name="HTML_SHAPEINFO" val="&lt;SlideThumbPath val=&quot;SlideTemp.PNG&quot;/&gt;"/>
</p:tagLst>
</file>

<file path=ppt/tags/tag199.xml><?xml version="1.0" encoding="utf-8"?>
<p:tagLst xmlns:p="http://schemas.openxmlformats.org/presentationml/2006/main">
  <p:tag name="PRESENTER_SHAPEINFO" val="&lt;ThreeDShapeInfo&gt;&lt;uuid val=&quot;{9aff8492-8785-4ab1-af67-0c4dc9a3e4d5}&quot; /&gt;&lt;isInvalidForFieldText val=&quot;0&quot; /&gt;&lt;Image&gt;&lt;filename val=&quot;C:\Connect\content\7\93017-1\input\breezo\data\asimages\{9aff8492-8785-4ab1-af67-0c4dc9a3e4d5}.png&quot; /&gt;&lt;left val=&quot;127&quot; /&gt;&lt;top val=&quot;106&quot; /&gt;&lt;width val=&quot;619&quot; /&gt;&lt;height val=&quot;55&quot; /&gt;&lt;hasText val=&quot;1&quot; /&gt;&lt;/Image&gt;&lt;/ThreeDShapeInfo&gt;"/>
  <p:tag name="PRESENTER_SHAPETEXTINFO" val="&lt;ShapeTextInfo&gt;&lt;TableIndex row=&quot;-1&quot; col=&quot;-1&quot;&gt;&lt;linesCount val=&quot;1&quot; /&gt;&lt;lineCharCount val=&quot;14&quot; /&gt;&lt;/TableIndex&gt;&lt;/ShapeTextInfo&gt;"/>
</p:tagLst>
</file>

<file path=ppt/tags/tag2.xml><?xml version="1.0" encoding="utf-8"?>
<p:tagLst xmlns:p="http://schemas.openxmlformats.org/presentationml/2006/main">
  <p:tag name="PRESENTER_SHAPEINFO" val="&lt;ThreeDShapeInfo&gt;&lt;uuid val=&quot;{935f2b57-f59f-4539-bd69-5e5d5e617037}&quot; /&gt;&lt;isInvalidForFieldText val=&quot;0&quot; /&gt;&lt;Image&gt;&lt;filename val=&quot;C:\Connect\content\7\93017-1\input\breezo\data\asimages\{935f2b57-f59f-4539-bd69-5e5d5e617037}.png&quot; /&gt;&lt;left val=&quot;96&quot; /&gt;&lt;top val=&quot;450&quot; /&gt;&lt;width val=&quot;1075&quot; /&gt;&lt;height val=&quot;11&quot; /&gt;&lt;hasText val=&quot;1&quot; /&gt;&lt;/Image&gt;&lt;/ThreeDShapeInfo&gt;"/>
  <p:tag name="PRESENTER_SHAPETEXTINFO" val="&lt;ShapeTextInfo&gt;&lt;TableIndex row=&quot;-1&quot; col=&quot;-1&quot;&gt;&lt;linesCount val=&quot;0&quot; /&gt;&lt;/TableIndex&gt;&lt;/ShapeTextInfo&gt;"/>
</p:tagLst>
</file>

<file path=ppt/tags/tag20.xml><?xml version="1.0" encoding="utf-8"?>
<p:tagLst xmlns:p="http://schemas.openxmlformats.org/presentationml/2006/main">
  <p:tag name="PRESENTER_SHAPETEXTINFO" val="&lt;ShapeTextInfo&gt;&lt;TableIndex row=&quot;-1&quot; col=&quot;-1&quot;&gt;&lt;linesCount val=&quot;1&quot; /&gt;&lt;lineCharCount val=&quot;8&quot; /&gt;&lt;/TableIndex&gt;&lt;/ShapeTextInfo&gt;"/>
</p:tagLst>
</file>

<file path=ppt/tags/tag200.xml><?xml version="1.0" encoding="utf-8"?>
<p:tagLst xmlns:p="http://schemas.openxmlformats.org/presentationml/2006/main">
  <p:tag name="PRESENTER_SHAPEINFO" val="&lt;ThreeDShapeInfo&gt;&lt;uuid val=&quot;{0cdb493b-5794-44e5-b129-9ea3b0acc6fd}&quot; /&gt;&lt;isInvalidForFieldText val=&quot;0&quot; /&gt;&lt;Image&gt;&lt;filename val=&quot;C:\Connect\content\7\93017-1\input\breezo\data\asimages\{0cdb493b-5794-44e5-b129-9ea3b0acc6fd}.png&quot; /&gt;&lt;left val=&quot;123&quot; /&gt;&lt;top val=&quot;230&quot; /&gt;&lt;width val=&quot;1017&quot; /&gt;&lt;height val=&quot;203&quot; /&gt;&lt;hasText val=&quot;1&quot; /&gt;&lt;/Image&gt;&lt;/ThreeDShapeInfo&gt;"/>
  <p:tag name="PRESENTER_SHAPETEXTINFO" val="&lt;ShapeTextInfo&gt;&lt;TableIndex row=&quot;-1&quot; col=&quot;-1&quot;&gt;&lt;linesCount val=&quot;3&quot; /&gt;&lt;lineCharCount val=&quot;74&quot; /&gt;&lt;lineCharCount val=&quot;215&quot; /&gt;&lt;lineCharCount val=&quot;127&quot; /&gt;&lt;/TableIndex&gt;&lt;/ShapeTextInfo&gt;"/>
</p:tagLst>
</file>

<file path=ppt/tags/tag201.xml><?xml version="1.0" encoding="utf-8"?>
<p:tagLst xmlns:p="http://schemas.openxmlformats.org/presentationml/2006/main">
  <p:tag name="HTML_SHAPEINFO" val="&lt;SlideThumbPath val=&quot;SlideTemp.PNG&quot;/&gt;"/>
</p:tagLst>
</file>

<file path=ppt/tags/tag202.xml><?xml version="1.0" encoding="utf-8"?>
<p:tagLst xmlns:p="http://schemas.openxmlformats.org/presentationml/2006/main">
  <p:tag name="PRESENTER_SHAPETEXTINFO" val="&lt;ShapeTextInfo&gt;&lt;TableIndex row=&quot;-1&quot; col=&quot;-1&quot;&gt;&lt;linesCount val=&quot;1&quot; /&gt;&lt;lineCharCount val=&quot;1&quot; /&gt;&lt;/TableIndex&gt;&lt;/ShapeTextInfo&gt;"/>
</p:tagLst>
</file>

<file path=ppt/tags/tag203.xml><?xml version="1.0" encoding="utf-8"?>
<p:tagLst xmlns:p="http://schemas.openxmlformats.org/presentationml/2006/main">
  <p:tag name="PRESENTER_SHAPEINFO" val="&lt;ThreeDShapeInfo&gt;&lt;uuid val=&quot;{8f5654c8-2e4c-4f5e-9be0-e086cd4d85b6}&quot; /&gt;&lt;isInvalidForFieldText val=&quot;0&quot; /&gt;&lt;Image&gt;&lt;filename val=&quot;C:\Connect\content\7\93017-1\input\breezo\data\asimages\{8f5654c8-2e4c-4f5e-9be0-e086cd4d85b6}.png&quot; /&gt;&lt;left val=&quot;122&quot; /&gt;&lt;top val=&quot;223&quot; /&gt;&lt;width val=&quot;441&quot; /&gt;&lt;height val=&quot;55&quot; /&gt;&lt;hasText val=&quot;1&quot; /&gt;&lt;/Image&gt;&lt;/ThreeDShapeInfo&gt;"/>
  <p:tag name="PRESENTER_SHAPETEXTINFO" val="&lt;ShapeTextInfo&gt;&lt;TableIndex row=&quot;-1&quot; col=&quot;-1&quot;&gt;&lt;linesCount val=&quot;1&quot; /&gt;&lt;lineCharCount val=&quot;55&quot; /&gt;&lt;/TableIndex&gt;&lt;/ShapeTextInfo&gt;"/>
</p:tagLst>
</file>

<file path=ppt/tags/tag204.xml><?xml version="1.0" encoding="utf-8"?>
<p:tagLst xmlns:p="http://schemas.openxmlformats.org/presentationml/2006/main">
  <p:tag name="PRESENTER_SHAPEINFO" val="&lt;ThreeDShapeInfo&gt;&lt;uuid val=&quot;{ebd86392-29ae-48cb-9feb-ca8e3aa995de}&quot; /&gt;&lt;isInvalidForFieldText val=&quot;0&quot; /&gt;&lt;Image&gt;&lt;filename val=&quot;C:\Connect\content\7\93017-1\input\breezo\data\asimages\{ebd86392-29ae-48cb-9feb-ca8e3aa995de}.png&quot; /&gt;&lt;left val=&quot;112&quot; /&gt;&lt;top val=&quot;287&quot; /&gt;&lt;width val=&quot;499&quot; /&gt;&lt;height val=&quot;347&quot; /&gt;&lt;hasText val=&quot;1&quot; /&gt;&lt;/Image&gt;&lt;/ThreeDShapeInfo&gt;"/>
</p:tagLst>
</file>

<file path=ppt/tags/tag205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206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207.xml><?xml version="1.0" encoding="utf-8"?>
<p:tagLst xmlns:p="http://schemas.openxmlformats.org/presentationml/2006/main">
  <p:tag name="PRESENTER_SHAPEINFO" val="&lt;ThreeDShapeInfo&gt;&lt;uuid val=&quot;{89b874ad-f9dd-4887-ac89-c022b1a143c6}&quot; /&gt;&lt;isInvalidForFieldText val=&quot;0&quot; /&gt;&lt;Image&gt;&lt;filename val=&quot;C:\Connect\content\7\93017-1\input\breezo\data\asimages\{89b874ad-f9dd-4887-ac89-c022b1a143c6}.png&quot; /&gt;&lt;left val=&quot;628&quot; /&gt;&lt;top val=&quot;219&quot; /&gt;&lt;width val=&quot;578&quot; /&gt;&lt;height val=&quot;426&quot; /&gt;&lt;hasText val=&quot;1&quot; /&gt;&lt;/Image&gt;&lt;/ThreeDShapeInfo&gt;"/>
</p:tagLst>
</file>

<file path=ppt/tags/tag208.xml><?xml version="1.0" encoding="utf-8"?>
<p:tagLst xmlns:p="http://schemas.openxmlformats.org/presentationml/2006/main">
  <p:tag name="HTML_SHAPEINFO" val="&lt;SlideThumbPath val=&quot;SlideTemp.PNG&quot;/&gt;"/>
</p:tagLst>
</file>

<file path=ppt/tags/tag209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21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210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211.xml><?xml version="1.0" encoding="utf-8"?>
<p:tagLst xmlns:p="http://schemas.openxmlformats.org/presentationml/2006/main">
  <p:tag name="PRESENTER_SHAPEINFO" val="&lt;ThreeDShapeInfo&gt;&lt;uuid val=&quot;{209a2f41-c17f-492e-922b-5e8e0e986acc}&quot; /&gt;&lt;isInvalidForFieldText val=&quot;0&quot; /&gt;&lt;Image&gt;&lt;filename val=&quot;C:\Connect\content\7\93017-1\input\breezo\data\asimages\{209a2f41-c17f-492e-922b-5e8e0e986acc}.png&quot; /&gt;&lt;left val=&quot;130&quot; /&gt;&lt;top val=&quot;14&quot; /&gt;&lt;width val=&quot;464&quot; /&gt;&lt;height val=&quot;654&quot; /&gt;&lt;hasText val=&quot;1&quot; /&gt;&lt;/Image&gt;&lt;/ThreeDShapeInfo&gt;"/>
</p:tagLst>
</file>

<file path=ppt/tags/tag212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213.xml><?xml version="1.0" encoding="utf-8"?>
<p:tagLst xmlns:p="http://schemas.openxmlformats.org/presentationml/2006/main">
  <p:tag name="PRESENTER_SHAPEINFO" val="&lt;ThreeDShapeInfo&gt;&lt;uuid val=&quot;{5a2413af-d2ff-45a9-ad26-88c22f22c3c2}&quot; /&gt;&lt;isInvalidForFieldText val=&quot;0&quot; /&gt;&lt;Image&gt;&lt;filename val=&quot;C:\Connect\content\7\93017-1\input\breezo\data\asimages\{5a2413af-d2ff-45a9-ad26-88c22f22c3c2}.png&quot; /&gt;&lt;left val=&quot;679&quot; /&gt;&lt;top val=&quot;296&quot; /&gt;&lt;width val=&quot;476&quot; /&gt;&lt;height val=&quot;242&quot; /&gt;&lt;hasText val=&quot;1&quot; /&gt;&lt;/Image&gt;&lt;/ThreeDShapeInfo&gt;"/>
  <p:tag name="PRESENTER_SHAPETEXTINFO" val="&lt;ShapeTextInfo&gt;&lt;TableIndex row=&quot;-1&quot; col=&quot;-1&quot;&gt;&lt;linesCount val=&quot;4&quot; /&gt;&lt;lineCharCount val=&quot;104&quot; /&gt;&lt;lineCharCount val=&quot;40&quot; /&gt;&lt;lineCharCount val=&quot;37&quot; /&gt;&lt;lineCharCount val=&quot;22&quot; /&gt;&lt;/TableIndex&gt;&lt;/ShapeTextInfo&gt;"/>
</p:tagLst>
</file>

<file path=ppt/tags/tag214.xml><?xml version="1.0" encoding="utf-8"?>
<p:tagLst xmlns:p="http://schemas.openxmlformats.org/presentationml/2006/main">
  <p:tag name="HTML_SHAPEINFO" val="&lt;SlideThumbPath val=&quot;SlideTemp.PNG&quot;/&gt;"/>
</p:tagLst>
</file>

<file path=ppt/tags/tag215.xml><?xml version="1.0" encoding="utf-8"?>
<p:tagLst xmlns:p="http://schemas.openxmlformats.org/presentationml/2006/main">
  <p:tag name="PRESENTER_SHAPEINFO" val="&lt;ThreeDShapeInfo&gt;&lt;uuid val=&quot;{c788e195-dfc1-413f-b8e7-6e54ef161249}&quot; /&gt;&lt;isInvalidForFieldText val=&quot;0&quot; /&gt;&lt;Image&gt;&lt;filename val=&quot;C:\Connect\content\7\93017-1\input\breezo\data\asimages\{c788e195-dfc1-413f-b8e7-6e54ef161249}.png&quot; /&gt;&lt;left val=&quot;126&quot; /&gt;&lt;top val=&quot;106&quot; /&gt;&lt;width val=&quot;958&quot; /&gt;&lt;height val=&quot;55&quot; /&gt;&lt;hasText val=&quot;1&quot; /&gt;&lt;/Image&gt;&lt;/ThreeDShapeInfo&gt;"/>
  <p:tag name="PRESENTER_SHAPETEXTINFO" val="&lt;ShapeTextInfo&gt;&lt;TableIndex row=&quot;-1&quot; col=&quot;-1&quot;&gt;&lt;linesCount val=&quot;1&quot; /&gt;&lt;lineCharCount val=&quot;23&quot; /&gt;&lt;/TableIndex&gt;&lt;/ShapeTextInfo&gt;"/>
</p:tagLst>
</file>

<file path=ppt/tags/tag216.xml><?xml version="1.0" encoding="utf-8"?>
<p:tagLst xmlns:p="http://schemas.openxmlformats.org/presentationml/2006/main">
  <p:tag name="PRESENTER_SHAPEINFO" val="&lt;ThreeDShapeInfo&gt;&lt;uuid val=&quot;{994ada60-10ad-4c7b-9da3-363d6418e192}&quot; /&gt;&lt;isInvalidForFieldText val=&quot;0&quot; /&gt;&lt;Image&gt;&lt;filename val=&quot;C:\Connect\content\7\93017-1\input\breezo\data\asimages\{994ada60-10ad-4c7b-9da3-363d6418e192}.png&quot; /&gt;&lt;left val=&quot;122&quot; /&gt;&lt;top val=&quot;238&quot; /&gt;&lt;width val=&quot;286&quot; /&gt;&lt;height val=&quot;26&quot; /&gt;&lt;hasText val=&quot;1&quot; /&gt;&lt;/Image&gt;&lt;/ThreeDShapeInfo&gt;"/>
  <p:tag name="PRESENTER_SHAPETEXTINFO" val="&lt;ShapeTextInfo&gt;&lt;TableIndex row=&quot;-1&quot; col=&quot;-1&quot;&gt;&lt;linesCount val=&quot;1&quot; /&gt;&lt;lineCharCount val=&quot;21&quot; /&gt;&lt;/TableIndex&gt;&lt;/ShapeTextInfo&gt;"/>
</p:tagLst>
</file>

<file path=ppt/tags/tag217.xml><?xml version="1.0" encoding="utf-8"?>
<p:tagLst xmlns:p="http://schemas.openxmlformats.org/presentationml/2006/main">
  <p:tag name="PRESENTER_SHAPEINFO" val="&lt;ThreeDShapeInfo&gt;&lt;uuid val=&quot;{99619447-711c-4611-9905-515ed4cc7990}&quot; /&gt;&lt;isInvalidForFieldText val=&quot;0&quot; /&gt;&lt;Image&gt;&lt;filename val=&quot;C:\Connect\content\7\93017-1\input\breezo\data\asimages\{99619447-711c-4611-9905-515ed4cc7990}.png&quot; /&gt;&lt;left val=&quot;123&quot; /&gt;&lt;top val=&quot;291&quot; /&gt;&lt;width val=&quot;479&quot; /&gt;&lt;height val=&quot;291&quot; /&gt;&lt;hasText val=&quot;1&quot; /&gt;&lt;/Image&gt;&lt;/ThreeDShapeInfo&gt;"/>
  <p:tag name="PRESENTER_SHAPETEXTINFO" val="&lt;ShapeTextInfo&gt;&lt;TableIndex row=&quot;-1&quot; col=&quot;-1&quot;&gt;&lt;linesCount val=&quot;3&quot; /&gt;&lt;lineCharCount val=&quot;129&quot; /&gt;&lt;lineCharCount val=&quot;112&quot; /&gt;&lt;lineCharCount val=&quot;193&quot; /&gt;&lt;/TableIndex&gt;&lt;/ShapeTextInfo&gt;"/>
</p:tagLst>
</file>

<file path=ppt/tags/tag218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219.xml><?xml version="1.0" encoding="utf-8"?>
<p:tagLst xmlns:p="http://schemas.openxmlformats.org/presentationml/2006/main">
  <p:tag name="PRESENTER_SHAPEINFO" val="&lt;ThreeDShapeInfo&gt;&lt;uuid val=&quot;{065f44e2-f864-490a-b2f8-03c252912470}&quot; /&gt;&lt;isInvalidForFieldText val=&quot;0&quot; /&gt;&lt;Image&gt;&lt;filename val=&quot;C:\Connect\content\7\93017-1\input\breezo\data\asimages\{065f44e2-f864-490a-b2f8-03c252912470}.png&quot; /&gt;&lt;left val=&quot;774&quot; /&gt;&lt;top val=&quot;134&quot; /&gt;&lt;width val=&quot;433&quot; /&gt;&lt;height val=&quot;548&quot; /&gt;&lt;hasText val=&quot;1&quot; /&gt;&lt;/Image&gt;&lt;/ThreeDShapeInfo&gt;"/>
</p:tagLst>
</file>

<file path=ppt/tags/tag22.xml><?xml version="1.0" encoding="utf-8"?>
<p:tagLst xmlns:p="http://schemas.openxmlformats.org/presentationml/2006/main">
  <p:tag name="PRESENTER_SHAPEINFO" val="&lt;ThreeDShapeInfo&gt;&lt;uuid val=&quot;&quot; /&gt;&lt;isInvalidForFieldText val=&quot;0&quot; /&gt;&lt;Image&gt;&lt;filename val=&quot;C:\Connect\content\7\93017-1\input\breezo\data\asimages\{9895e28e-5d9c-4136-8c85-f1b4aff432fd}.png&quot; /&gt;&lt;left val=&quot;94&quot; /&gt;&lt;top val=&quot;244&quot; /&gt;&lt;width val=&quot;115&quot; /&gt;&lt;height val=&quot;115&quot; /&gt;&lt;hasText val=&quot;1&quot; /&gt;&lt;/Image&gt;&lt;/ThreeDShapeInfo&gt;"/>
</p:tagLst>
</file>

<file path=ppt/tags/tag220.xml><?xml version="1.0" encoding="utf-8"?>
<p:tagLst xmlns:p="http://schemas.openxmlformats.org/presentationml/2006/main">
  <p:tag name="HTML_SHAPEINFO" val="&lt;SlideThumbPath val=&quot;SlideTemp.PNG&quot;/&gt;"/>
</p:tagLst>
</file>

<file path=ppt/tags/tag221.xml><?xml version="1.0" encoding="utf-8"?>
<p:tagLst xmlns:p="http://schemas.openxmlformats.org/presentationml/2006/main">
  <p:tag name="PRESENTER_SHAPEINFO" val="&lt;ThreeDShapeInfo&gt;&lt;uuid val=&quot;{450c92af-d8be-4504-8594-0284fae3ced0}&quot; /&gt;&lt;isInvalidForFieldText val=&quot;0&quot; /&gt;&lt;Image&gt;&lt;filename val=&quot;C:\Connect\content\7\93017-1\input\breezo\data\asimages\{450c92af-d8be-4504-8594-0284fae3ced0}.png&quot; /&gt;&lt;left val=&quot;126&quot; /&gt;&lt;top val=&quot;106&quot; /&gt;&lt;width val=&quot;301&quot; /&gt;&lt;height val=&quot;55&quot; /&gt;&lt;hasText val=&quot;1&quot; /&gt;&lt;/Image&gt;&lt;/ThreeDShapeInfo&gt;"/>
  <p:tag name="PRESENTER_SHAPETEXTINFO" val="&lt;ShapeTextInfo&gt;&lt;TableIndex row=&quot;-1&quot; col=&quot;-1&quot;&gt;&lt;linesCount val=&quot;1&quot; /&gt;&lt;lineCharCount val=&quot;6&quot; /&gt;&lt;/TableIndex&gt;&lt;/ShapeTextInfo&gt;"/>
</p:tagLst>
</file>

<file path=ppt/tags/tag222.xml><?xml version="1.0" encoding="utf-8"?>
<p:tagLst xmlns:p="http://schemas.openxmlformats.org/presentationml/2006/main">
  <p:tag name="PRESENTER_SHAPEINFO" val="&lt;ThreeDShapeInfo&gt;&lt;uuid val=&quot;{9960894f-a9c5-4071-8133-a9c5cc8937d6}&quot; /&gt;&lt;isInvalidForFieldText val=&quot;0&quot; /&gt;&lt;Image&gt;&lt;filename val=&quot;C:\Connect\content\7\93017-1\input\breezo\data\asimages\{9960894f-a9c5-4071-8133-a9c5cc8937d6}.png&quot; /&gt;&lt;left val=&quot;121&quot; /&gt;&lt;top val=&quot;237&quot; /&gt;&lt;width val=&quot;237&quot; /&gt;&lt;height val=&quot;27&quot; /&gt;&lt;hasText val=&quot;1&quot; /&gt;&lt;/Image&gt;&lt;/ThreeDShapeInfo&gt;"/>
  <p:tag name="PRESENTER_SHAPETEXTINFO" val="&lt;ShapeTextInfo&gt;&lt;TableIndex row=&quot;-1&quot; col=&quot;-1&quot;&gt;&lt;linesCount val=&quot;1&quot; /&gt;&lt;lineCharCount val=&quot;18&quot; /&gt;&lt;/TableIndex&gt;&lt;/ShapeTextInfo&gt;"/>
</p:tagLst>
</file>

<file path=ppt/tags/tag223.xml><?xml version="1.0" encoding="utf-8"?>
<p:tagLst xmlns:p="http://schemas.openxmlformats.org/presentationml/2006/main">
  <p:tag name="PRESENTER_SHAPEINFO" val="&lt;ThreeDShapeInfo&gt;&lt;uuid val=&quot;{223a8f52-59e9-439a-be85-0a6fe5b14d1e}&quot; /&gt;&lt;isInvalidForFieldText val=&quot;0&quot; /&gt;&lt;Image&gt;&lt;filename val=&quot;C:\Connect\content\7\93017-1\input\breezo\data\asimages\{223a8f52-59e9-439a-be85-0a6fe5b14d1e}.png&quot; /&gt;&lt;left val=&quot;123&quot; /&gt;&lt;top val=&quot;341&quot; /&gt;&lt;width val=&quot;297&quot; /&gt;&lt;height val=&quot;66&quot; /&gt;&lt;hasText val=&quot;1&quot; /&gt;&lt;/Image&gt;&lt;/ThreeDShapeInfo&gt;"/>
  <p:tag name="PRESENTER_SHAPETEXTINFO" val="&lt;ShapeTextInfo&gt;&lt;TableIndex row=&quot;-1&quot; col=&quot;-1&quot;&gt;&lt;linesCount val=&quot;3&quot; /&gt;&lt;lineCharCount val=&quot;1&quot; /&gt;&lt;lineCharCount val=&quot;22&quot; /&gt;&lt;lineCharCount val=&quot;18&quot; /&gt;&lt;/TableIndex&gt;&lt;/ShapeTextInfo&gt;"/>
</p:tagLst>
</file>

<file path=ppt/tags/tag224.xml><?xml version="1.0" encoding="utf-8"?>
<p:tagLst xmlns:p="http://schemas.openxmlformats.org/presentationml/2006/main">
  <p:tag name="PRESENTER_SHAPEINFO" val="&lt;ThreeDShapeInfo&gt;&lt;uuid val=&quot;{1bfe0ad0-5232-48bf-a689-2de4c97842ca}&quot; /&gt;&lt;isInvalidForFieldText val=&quot;0&quot; /&gt;&lt;Image&gt;&lt;filename val=&quot;C:\Connect\content\7\93017-1\input\breezo\data\asimages\{1bfe0ad0-5232-48bf-a689-2de4c97842ca}.png&quot; /&gt;&lt;left val=&quot;678&quot; /&gt;&lt;top val=&quot;237&quot; /&gt;&lt;width val=&quot;218&quot; /&gt;&lt;height val=&quot;22&quot; /&gt;&lt;hasText val=&quot;1&quot; /&gt;&lt;/Image&gt;&lt;/ThreeDShapeInfo&gt;"/>
  <p:tag name="PRESENTER_SHAPETEXTINFO" val="&lt;ShapeTextInfo&gt;&lt;TableIndex row=&quot;-1&quot; col=&quot;-1&quot;&gt;&lt;linesCount val=&quot;1&quot; /&gt;&lt;lineCharCount val=&quot;16&quot; /&gt;&lt;/TableIndex&gt;&lt;/ShapeTextInfo&gt;"/>
</p:tagLst>
</file>

<file path=ppt/tags/tag225.xml><?xml version="1.0" encoding="utf-8"?>
<p:tagLst xmlns:p="http://schemas.openxmlformats.org/presentationml/2006/main">
  <p:tag name="PRESENTER_SHAPEINFO" val="&lt;ThreeDShapeInfo&gt;&lt;uuid val=&quot;{26e5c32f-6aab-4b69-82cf-8489e558e6e7}&quot; /&gt;&lt;isInvalidForFieldText val=&quot;0&quot; /&gt;&lt;Image&gt;&lt;filename val=&quot;C:\Connect\content\7\93017-1\input\breezo\data\asimages\{26e5c32f-6aab-4b69-82cf-8489e558e6e7}.png&quot; /&gt;&lt;left val=&quot;679&quot; /&gt;&lt;top val=&quot;341&quot; /&gt;&lt;width val=&quot;269&quot; /&gt;&lt;height val=&quot;66&quot; /&gt;&lt;hasText val=&quot;1&quot; /&gt;&lt;/Image&gt;&lt;/ThreeDShapeInfo&gt;"/>
  <p:tag name="PRESENTER_SHAPETEXTINFO" val="&lt;ShapeTextInfo&gt;&lt;TableIndex row=&quot;-1&quot; col=&quot;-1&quot;&gt;&lt;linesCount val=&quot;3&quot; /&gt;&lt;lineCharCount val=&quot;1&quot; /&gt;&lt;lineCharCount val=&quot;20&quot; /&gt;&lt;lineCharCount val=&quot;18&quot; /&gt;&lt;/TableIndex&gt;&lt;/ShapeTextInfo&gt;"/>
</p:tagLst>
</file>

<file path=ppt/tags/tag226.xml><?xml version="1.0" encoding="utf-8"?>
<p:tagLst xmlns:p="http://schemas.openxmlformats.org/presentationml/2006/main">
  <p:tag name="HTML_SHAPEINFO" val="&lt;SlideThumbPath val=&quot;SlideTemp.PNG&quot;/&gt;"/>
</p:tagLst>
</file>

<file path=ppt/tags/tag227.xml><?xml version="1.0" encoding="utf-8"?>
<p:tagLst xmlns:p="http://schemas.openxmlformats.org/presentationml/2006/main">
  <p:tag name="PRESENTER_SHAPEINFO" val="&lt;ThreeDShapeInfo&gt;&lt;uuid val=&quot;{708d942a-bfc3-45c2-aa07-b9d11daeea76}&quot; /&gt;&lt;isInvalidForFieldText val=&quot;0&quot; /&gt;&lt;Image&gt;&lt;filename val=&quot;C:\Connect\content\7\93017-1\input\breezo\data\asimages\{708d942a-bfc3-45c2-aa07-b9d11daeea76}.png&quot; /&gt;&lt;left val=&quot;123&quot; /&gt;&lt;top val=&quot;68&quot; /&gt;&lt;width val=&quot;975&quot; /&gt;&lt;height val=&quot;133&quot; /&gt;&lt;hasText val=&quot;1&quot; /&gt;&lt;/Image&gt;&lt;/ThreeDShapeInfo&gt;"/>
  <p:tag name="PRESENTER_SHAPETEXTINFO" val="&lt;ShapeTextInfo&gt;&lt;TableIndex row=&quot;-1&quot; col=&quot;-1&quot;&gt;&lt;linesCount val=&quot;1&quot; /&gt;&lt;lineCharCount val=&quot;45&quot; /&gt;&lt;/TableIndex&gt;&lt;/ShapeTextInfo&gt;"/>
</p:tagLst>
</file>

<file path=ppt/tags/tag228.xml><?xml version="1.0" encoding="utf-8"?>
<p:tagLst xmlns:p="http://schemas.openxmlformats.org/presentationml/2006/main">
  <p:tag name="PRESENTER_SHAPEINFO" val="&lt;ThreeDShapeInfo&gt;&lt;uuid val=&quot;{acff335d-5a4e-404a-b2f2-e87fc39a1a78}&quot; /&gt;&lt;isInvalidForFieldText val=&quot;0&quot; /&gt;&lt;Image&gt;&lt;filename val=&quot;C:\Connect\content\7\93017-1\input\breezo\data\asimages\{acff335d-5a4e-404a-b2f2-e87fc39a1a78}.png&quot; /&gt;&lt;left val=&quot;123&quot; /&gt;&lt;top val=&quot;365&quot; /&gt;&lt;width val=&quot;981&quot; /&gt;&lt;height val=&quot;259&quot; /&gt;&lt;hasText val=&quot;1&quot; /&gt;&lt;/Image&gt;&lt;/ThreeDShapeInfo&gt;"/>
  <p:tag name="PRESENTER_SHAPETEXTINFO" val="&lt;ShapeTextInfo&gt;&lt;TableIndex row=&quot;-1&quot; col=&quot;-1&quot;&gt;&lt;linesCount val=&quot;8&quot; /&gt;&lt;lineCharCount val=&quot;1&quot; /&gt;&lt;lineCharCount val=&quot;1&quot; /&gt;&lt;lineCharCount val=&quot;1&quot; /&gt;&lt;lineCharCount val=&quot;140&quot; /&gt;&lt;lineCharCount val=&quot;1&quot; /&gt;&lt;lineCharCount val=&quot;116&quot; /&gt;&lt;lineCharCount val=&quot;1&quot; /&gt;&lt;lineCharCount val=&quot;50&quot; /&gt;&lt;/TableIndex&gt;&lt;/ShapeTextInfo&gt;"/>
</p:tagLst>
</file>

<file path=ppt/tags/tag229.xml><?xml version="1.0" encoding="utf-8"?>
<p:tagLst xmlns:p="http://schemas.openxmlformats.org/presentationml/2006/main">
  <p:tag name="HTML_SHAPEINFO" val="&lt;SlideThumbPath val=&quot;SlideTemp.PNG&quot;/&gt;"/>
</p:tagLst>
</file>

<file path=ppt/tags/tag23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230.xml><?xml version="1.0" encoding="utf-8"?>
<p:tagLst xmlns:p="http://schemas.openxmlformats.org/presentationml/2006/main">
  <p:tag name="PRESENTER_SHAPEINFO" val="&lt;ThreeDShapeInfo&gt;&lt;uuid val=&quot;{9a52f63e-2dfd-448b-9310-2f17f1bc0849}&quot; /&gt;&lt;isInvalidForFieldText val=&quot;0&quot; /&gt;&lt;Image&gt;&lt;filename val=&quot;C:\Connect\content\7\93017-1\input\breezo\data\asimages\{9a52f63e-2dfd-448b-9310-2f17f1bc0849}.png&quot; /&gt;&lt;left val=&quot;124&quot; /&gt;&lt;top val=&quot;106&quot; /&gt;&lt;width val=&quot;757&quot; /&gt;&lt;height val=&quot;55&quot; /&gt;&lt;hasText val=&quot;1&quot; /&gt;&lt;/Image&gt;&lt;/ThreeDShapeInfo&gt;"/>
  <p:tag name="PRESENTER_SHAPETEXTINFO" val="&lt;ShapeTextInfo&gt;&lt;TableIndex row=&quot;-1&quot; col=&quot;-1&quot;&gt;&lt;linesCount val=&quot;1&quot; /&gt;&lt;lineCharCount val=&quot;17&quot; /&gt;&lt;/TableIndex&gt;&lt;/ShapeTextInfo&gt;"/>
</p:tagLst>
</file>

<file path=ppt/tags/tag231.xml><?xml version="1.0" encoding="utf-8"?>
<p:tagLst xmlns:p="http://schemas.openxmlformats.org/presentationml/2006/main">
  <p:tag name="PRESENTER_SHAPEINFO" val="&lt;ThreeDShapeInfo&gt;&lt;uuid val=&quot;{499f2172-b66e-4afb-b245-820b754a06ea}&quot; /&gt;&lt;isInvalidForFieldText val=&quot;0&quot; /&gt;&lt;Image&gt;&lt;filename val=&quot;C:\Connect\content\7\93017-1\input\breezo\data\asimages\{499f2172-b66e-4afb-b245-820b754a06ea}.png&quot; /&gt;&lt;left val=&quot;123&quot; /&gt;&lt;top val=&quot;230&quot; /&gt;&lt;width val=&quot;1024&quot; /&gt;&lt;height val=&quot;158&quot; /&gt;&lt;hasText val=&quot;1&quot; /&gt;&lt;/Image&gt;&lt;/ThreeDShapeInfo&gt;"/>
  <p:tag name="PRESENTER_SHAPETEXTINFO" val="&lt;ShapeTextInfo&gt;&lt;TableIndex row=&quot;-1&quot; col=&quot;-1&quot;&gt;&lt;linesCount val=&quot;2&quot; /&gt;&lt;lineCharCount val=&quot;150&quot; /&gt;&lt;lineCharCount val=&quot;177&quot; /&gt;&lt;/TableIndex&gt;&lt;/ShapeTextInfo&gt;"/>
</p:tagLst>
</file>

<file path=ppt/tags/tag232.xml><?xml version="1.0" encoding="utf-8"?>
<p:tagLst xmlns:p="http://schemas.openxmlformats.org/presentationml/2006/main">
  <p:tag name="HTML_SHAPEINFO" val="&lt;SlideThumbPath val=&quot;SlideTemp.PNG&quot;/&gt;"/>
</p:tagLst>
</file>

<file path=ppt/tags/tag233.xml><?xml version="1.0" encoding="utf-8"?>
<p:tagLst xmlns:p="http://schemas.openxmlformats.org/presentationml/2006/main">
  <p:tag name="PRESENTER_SHAPEINFO" val="&lt;ThreeDShapeInfo&gt;&lt;uuid val=&quot;{76af0e69-338a-4e6d-bce4-356d77236e5c}&quot; /&gt;&lt;isInvalidForFieldText val=&quot;0&quot; /&gt;&lt;Image&gt;&lt;filename val=&quot;C:\Connect\content\7\93017-1\input\breezo\data\asimages\{76af0e69-338a-4e6d-bce4-356d77236e5c}.png&quot; /&gt;&lt;left val=&quot;238&quot; /&gt;&lt;top val=&quot;0&quot; /&gt;&lt;width val=&quot;839&quot; /&gt;&lt;height val=&quot;666&quot; /&gt;&lt;hasText val=&quot;1&quot; /&gt;&lt;/Image&gt;&lt;/ThreeDShapeInfo&gt;"/>
  <p:tag name="PRESENTER_SHAPETEXTINFO" val="&lt;ShapeTextInfo&gt;&lt;TableIndex row=&quot;-1&quot; col=&quot;-1&quot;&gt;&lt;linesCount val=&quot;1&quot; /&gt;&lt;lineCharCount val=&quot;89&quot; /&gt;&lt;/TableIndex&gt;&lt;/ShapeTextInfo&gt;"/>
</p:tagLst>
</file>

<file path=ppt/tags/tag234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235.xml><?xml version="1.0" encoding="utf-8"?>
<p:tagLst xmlns:p="http://schemas.openxmlformats.org/presentationml/2006/main">
  <p:tag name="HTML_SHAPEINFO" val="&lt;SlideThumbPath val=&quot;SlideTemp.PNG&quot;/&gt;"/>
</p:tagLst>
</file>

<file path=ppt/tags/tag236.xml><?xml version="1.0" encoding="utf-8"?>
<p:tagLst xmlns:p="http://schemas.openxmlformats.org/presentationml/2006/main">
  <p:tag name="PRESENTER_SHAPEINFO" val="&lt;ThreeDShapeInfo&gt;&lt;uuid val=&quot;{7eba1bbf-f3ff-4ebc-8bd5-0dd5248630ec}&quot; /&gt;&lt;isInvalidForFieldText val=&quot;0&quot; /&gt;&lt;Image&gt;&lt;filename val=&quot;C:\Connect\content\7\93017-1\input\breezo\data\asimages\{7eba1bbf-f3ff-4ebc-8bd5-0dd5248630ec}.png&quot; /&gt;&lt;left val=&quot;124&quot; /&gt;&lt;top val=&quot;106&quot; /&gt;&lt;width val=&quot;585&quot; /&gt;&lt;height val=&quot;55&quot; /&gt;&lt;hasText val=&quot;1&quot; /&gt;&lt;/Image&gt;&lt;/ThreeDShapeInfo&gt;"/>
  <p:tag name="PRESENTER_SHAPETEXTINFO" val="&lt;ShapeTextInfo&gt;&lt;TableIndex row=&quot;-1&quot; col=&quot;-1&quot;&gt;&lt;linesCount val=&quot;1&quot; /&gt;&lt;lineCharCount val=&quot;14&quot; /&gt;&lt;/TableIndex&gt;&lt;/ShapeTextInfo&gt;"/>
</p:tagLst>
</file>

<file path=ppt/tags/tag237.xml><?xml version="1.0" encoding="utf-8"?>
<p:tagLst xmlns:p="http://schemas.openxmlformats.org/presentationml/2006/main">
  <p:tag name="PRESENTER_SHAPEINFO" val="&lt;ThreeDShapeInfo&gt;&lt;uuid val=&quot;{62eb2fe6-d831-4562-8d09-260080ab4d48}&quot; /&gt;&lt;isInvalidForFieldText val=&quot;0&quot; /&gt;&lt;Image&gt;&lt;filename val=&quot;C:\Connect\content\7\93017-1\input\breezo\data\asimages\{62eb2fe6-d831-4562-8d09-260080ab4d48}.png&quot; /&gt;&lt;left val=&quot;123&quot; /&gt;&lt;top val=&quot;226&quot; /&gt;&lt;width val=&quot;648&quot; /&gt;&lt;height val=&quot;409&quot; /&gt;&lt;hasText val=&quot;1&quot; /&gt;&lt;/Image&gt;&lt;/ThreeDShapeInfo&gt;"/>
  <p:tag name="PRESENTER_SHAPETEXTINFO" val="&lt;ShapeTextInfo&gt;&lt;TableIndex row=&quot;-1&quot; col=&quot;-1&quot;&gt;&lt;linesCount val=&quot;12&quot; /&gt;&lt;lineCharCount val=&quot;20&quot; /&gt;&lt;lineCharCount val=&quot;47&quot; /&gt;&lt;lineCharCount val=&quot;20&quot; /&gt;&lt;lineCharCount val=&quot;9&quot; /&gt;&lt;lineCharCount val=&quot;14&quot; /&gt;&lt;lineCharCount val=&quot;23&quot; /&gt;&lt;lineCharCount val=&quot;54&quot; /&gt;&lt;lineCharCount val=&quot;8&quot; /&gt;&lt;lineCharCount val=&quot;58&quot; /&gt;&lt;lineCharCount val=&quot;9&quot; /&gt;&lt;lineCharCount val=&quot;11&quot; /&gt;&lt;lineCharCount val=&quot;9&quot; /&gt;&lt;/TableIndex&gt;&lt;/ShapeTextInfo&gt;"/>
</p:tagLst>
</file>

<file path=ppt/tags/tag238.xml><?xml version="1.0" encoding="utf-8"?>
<p:tagLst xmlns:p="http://schemas.openxmlformats.org/presentationml/2006/main">
  <p:tag name="HTML_SHAPEINFO" val="&lt;SlideThumbPath val=&quot;SlideTemp.PNG&quot;/&gt;"/>
</p:tagLst>
</file>

<file path=ppt/tags/tag239.xml><?xml version="1.0" encoding="utf-8"?>
<p:tagLst xmlns:p="http://schemas.openxmlformats.org/presentationml/2006/main">
  <p:tag name="PRESENTER_SHAPEINFO" val="&lt;ThreeDShapeInfo&gt;&lt;uuid val=&quot;{d3bd0ec3-078c-47a9-8b20-966dfa05de1b}&quot; /&gt;&lt;isInvalidForFieldText val=&quot;0&quot; /&gt;&lt;Image&gt;&lt;filename val=&quot;C:\Connect\content\7\93017-1\input\breezo\data\asimages\{d3bd0ec3-078c-47a9-8b20-966dfa05de1b}.png&quot; /&gt;&lt;left val=&quot;124&quot; /&gt;&lt;top val=&quot;68&quot; /&gt;&lt;width val=&quot;819&quot; /&gt;&lt;height val=&quot;133&quot; /&gt;&lt;hasText val=&quot;1&quot; /&gt;&lt;/Image&gt;&lt;/ThreeDShapeInfo&gt;"/>
  <p:tag name="PRESENTER_SHAPETEXTINFO" val="&lt;ShapeTextInfo&gt;&lt;TableIndex row=&quot;-1&quot; col=&quot;-1&quot;&gt;&lt;linesCount val=&quot;1&quot; /&gt;&lt;lineCharCount val=&quot;34&quot; /&gt;&lt;/TableIndex&gt;&lt;/ShapeTextInfo&gt;"/>
</p:tagLst>
</file>

<file path=ppt/tags/tag24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240.xml><?xml version="1.0" encoding="utf-8"?>
<p:tagLst xmlns:p="http://schemas.openxmlformats.org/presentationml/2006/main">
  <p:tag name="PRESENTER_SHAPEINFO" val="&lt;ThreeDShapeInfo&gt;&lt;uuid val=&quot;{bf2d983e-13f2-42ba-a2c6-ec59f38e1c82}&quot; /&gt;&lt;isInvalidForFieldText val=&quot;0&quot; /&gt;&lt;Image&gt;&lt;filename val=&quot;C:\Connect\content\7\93017-1\input\breezo\data\asimages\{bf2d983e-13f2-42ba-a2c6-ec59f38e1c82}.png&quot; /&gt;&lt;left val=&quot;122&quot; /&gt;&lt;top val=&quot;230&quot; /&gt;&lt;width val=&quot;1025&quot; /&gt;&lt;height val=&quot;357&quot; /&gt;&lt;hasText val=&quot;1&quot; /&gt;&lt;/Image&gt;&lt;/ThreeDShapeInfo&gt;"/>
  <p:tag name="PRESENTER_SHAPETEXTINFO" val="&lt;ShapeTextInfo&gt;&lt;TableIndex row=&quot;-1&quot; col=&quot;-1&quot;&gt;&lt;linesCount val=&quot;8&quot; /&gt;&lt;lineCharCount val=&quot;86&quot; /&gt;&lt;lineCharCount val=&quot;70&quot; /&gt;&lt;lineCharCount val=&quot;30&quot; /&gt;&lt;lineCharCount val=&quot;1&quot; /&gt;&lt;lineCharCount val=&quot;10&quot; /&gt;&lt;lineCharCount val=&quot;94&quot; /&gt;&lt;lineCharCount val=&quot;150&quot; /&gt;&lt;lineCharCount val=&quot;88&quot; /&gt;&lt;/TableIndex&gt;&lt;/ShapeTextInfo&gt;"/>
</p:tagLst>
</file>

<file path=ppt/tags/tag241.xml><?xml version="1.0" encoding="utf-8"?>
<p:tagLst xmlns:p="http://schemas.openxmlformats.org/presentationml/2006/main">
  <p:tag name="HTML_SHAPEINFO" val="&lt;SlideThumbPath val=&quot;SlideTemp.PNG&quot;/&gt;"/>
</p:tagLst>
</file>

<file path=ppt/tags/tag242.xml><?xml version="1.0" encoding="utf-8"?>
<p:tagLst xmlns:p="http://schemas.openxmlformats.org/presentationml/2006/main">
  <p:tag name="PRESENTER_SHAPEINFO" val="&lt;ThreeDShapeInfo&gt;&lt;uuid val=&quot;{fbd4c8ca-ab09-45a2-8666-f87b45218016}&quot; /&gt;&lt;isInvalidForFieldText val=&quot;0&quot; /&gt;&lt;Image&gt;&lt;filename val=&quot;C:\Connect\content\7\93017-1\input\breezo\data\asimages\{fbd4c8ca-ab09-45a2-8666-f87b45218016}.png&quot; /&gt;&lt;left val=&quot;126&quot; /&gt;&lt;top val=&quot;106&quot; /&gt;&lt;width val=&quot;931&quot; /&gt;&lt;height val=&quot;55&quot; /&gt;&lt;hasText val=&quot;1&quot; /&gt;&lt;/Image&gt;&lt;/ThreeDShapeInfo&gt;"/>
  <p:tag name="PRESENTER_SHAPETEXTINFO" val="&lt;ShapeTextInfo&gt;&lt;TableIndex row=&quot;-1&quot; col=&quot;-1&quot;&gt;&lt;linesCount val=&quot;1&quot; /&gt;&lt;lineCharCount val=&quot;22&quot; /&gt;&lt;/TableIndex&gt;&lt;/ShapeTextInfo&gt;"/>
</p:tagLst>
</file>

<file path=ppt/tags/tag243.xml><?xml version="1.0" encoding="utf-8"?>
<p:tagLst xmlns:p="http://schemas.openxmlformats.org/presentationml/2006/main">
  <p:tag name="PRESENTER_SHAPEINFO" val="&lt;ThreeDShapeInfo&gt;&lt;uuid val=&quot;{f3f7a861-1ce2-489d-9fa1-c0a80881c498}&quot; /&gt;&lt;isInvalidForFieldText val=&quot;0&quot; /&gt;&lt;Image&gt;&lt;filename val=&quot;C:\Connect\content\7\93017-1\input\breezo\data\asimages\{f3f7a861-1ce2-489d-9fa1-c0a80881c498}.png&quot; /&gt;&lt;left val=&quot;123&quot; /&gt;&lt;top val=&quot;230&quot; /&gt;&lt;width val=&quot;1027&quot; /&gt;&lt;height val=&quot;337&quot; /&gt;&lt;hasText val=&quot;1&quot; /&gt;&lt;/Image&gt;&lt;/ThreeDShapeInfo&gt;"/>
  <p:tag name="PRESENTER_SHAPETEXTINFO" val="&lt;ShapeTextInfo&gt;&lt;TableIndex row=&quot;-1&quot; col=&quot;-1&quot;&gt;&lt;linesCount val=&quot;6&quot; /&gt;&lt;lineCharCount val=&quot;156&quot; /&gt;&lt;lineCharCount val=&quot;70&quot; /&gt;&lt;lineCharCount val=&quot;138&quot; /&gt;&lt;lineCharCount val=&quot;1&quot; /&gt;&lt;lineCharCount val=&quot;96&quot; /&gt;&lt;lineCharCount val=&quot;22&quot; /&gt;&lt;/TableIndex&gt;&lt;/ShapeTextInfo&gt;"/>
</p:tagLst>
</file>

<file path=ppt/tags/tag244.xml><?xml version="1.0" encoding="utf-8"?>
<p:tagLst xmlns:p="http://schemas.openxmlformats.org/presentationml/2006/main">
  <p:tag name="HTML_SHAPEINFO" val="&lt;SlideThumbPath val=&quot;SlideTemp.PNG&quot;/&gt;"/>
</p:tagLst>
</file>

<file path=ppt/tags/tag245.xml><?xml version="1.0" encoding="utf-8"?>
<p:tagLst xmlns:p="http://schemas.openxmlformats.org/presentationml/2006/main">
  <p:tag name="PRESENTER_SHAPEINFO" val="&lt;ThreeDShapeInfo&gt;&lt;uuid val=&quot;{eed41636-dd45-42c5-8591-d56ab6f26f08}&quot; /&gt;&lt;isInvalidForFieldText val=&quot;0&quot; /&gt;&lt;Image&gt;&lt;filename val=&quot;C:\Connect\content\7\93017-1\input\breezo\data\asimages\{eed41636-dd45-42c5-8591-d56ab6f26f08}.png&quot; /&gt;&lt;left val=&quot;126&quot; /&gt;&lt;top val=&quot;68&quot; /&gt;&lt;width val=&quot;761&quot; /&gt;&lt;height val=&quot;133&quot; /&gt;&lt;hasText val=&quot;1&quot; /&gt;&lt;/Image&gt;&lt;/ThreeDShapeInfo&gt;"/>
  <p:tag name="PRESENTER_SHAPETEXTINFO" val="&lt;ShapeTextInfo&gt;&lt;TableIndex row=&quot;-1&quot; col=&quot;-1&quot;&gt;&lt;linesCount val=&quot;1&quot; /&gt;&lt;lineCharCount val=&quot;34&quot; /&gt;&lt;/TableIndex&gt;&lt;/ShapeTextInfo&gt;"/>
</p:tagLst>
</file>

<file path=ppt/tags/tag246.xml><?xml version="1.0" encoding="utf-8"?>
<p:tagLst xmlns:p="http://schemas.openxmlformats.org/presentationml/2006/main">
  <p:tag name="PRESENTER_SHAPEINFO" val="&lt;ThreeDShapeInfo&gt;&lt;uuid val=&quot;{27d9770e-d5a9-4224-952d-ef7ad2902645}&quot; /&gt;&lt;isInvalidForFieldText val=&quot;0&quot; /&gt;&lt;Image&gt;&lt;filename val=&quot;C:\Connect\content\7\93017-1\input\breezo\data\asimages\{27d9770e-d5a9-4224-952d-ef7ad2902645}.png&quot; /&gt;&lt;left val=&quot;123&quot; /&gt;&lt;top val=&quot;228&quot; /&gt;&lt;width val=&quot;1029&quot; /&gt;&lt;height val=&quot;395&quot; /&gt;&lt;hasText val=&quot;1&quot; /&gt;&lt;/Image&gt;&lt;/ThreeDShapeInfo&gt;"/>
  <p:tag name="PRESENTER_SHAPETEXTINFO" val="&lt;ShapeTextInfo&gt;&lt;TableIndex row=&quot;-1&quot; col=&quot;-1&quot;&gt;&lt;linesCount val=&quot;8&quot; /&gt;&lt;lineCharCount val=&quot;10&quot; /&gt;&lt;lineCharCount val=&quot;104&quot; /&gt;&lt;lineCharCount val=&quot;107&quot; /&gt;&lt;lineCharCount val=&quot;117&quot; /&gt;&lt;lineCharCount val=&quot;1&quot; /&gt;&lt;lineCharCount val=&quot;7&quot; /&gt;&lt;lineCharCount val=&quot;87&quot; /&gt;&lt;lineCharCount val=&quot;52&quot; /&gt;&lt;/TableIndex&gt;&lt;/ShapeTextInfo&gt;"/>
</p:tagLst>
</file>

<file path=ppt/tags/tag247.xml><?xml version="1.0" encoding="utf-8"?>
<p:tagLst xmlns:p="http://schemas.openxmlformats.org/presentationml/2006/main">
  <p:tag name="HTML_SHAPEINFO" val="&lt;SlideThumbPath val=&quot;SlideTemp.PNG&quot;/&gt;"/>
</p:tagLst>
</file>

<file path=ppt/tags/tag248.xml><?xml version="1.0" encoding="utf-8"?>
<p:tagLst xmlns:p="http://schemas.openxmlformats.org/presentationml/2006/main">
  <p:tag name="PRESENTER_SHAPEINFO" val="&lt;ThreeDShapeInfo&gt;&lt;uuid val=&quot;{cc403a0a-b868-4829-81c9-f40e4c4a45a7}&quot; /&gt;&lt;isInvalidForFieldText val=&quot;0&quot; /&gt;&lt;Image&gt;&lt;filename val=&quot;C:\Connect\content\7\93017-1\input\breezo\data\asimages\{cc403a0a-b868-4829-81c9-f40e4c4a45a7}.png&quot; /&gt;&lt;left val=&quot;126&quot; /&gt;&lt;top val=&quot;68&quot; /&gt;&lt;width val=&quot;806&quot; /&gt;&lt;height val=&quot;133&quot; /&gt;&lt;hasText val=&quot;1&quot; /&gt;&lt;/Image&gt;&lt;/ThreeDShapeInfo&gt;"/>
  <p:tag name="PRESENTER_SHAPETEXTINFO" val="&lt;ShapeTextInfo&gt;&lt;TableIndex row=&quot;-1&quot; col=&quot;-1&quot;&gt;&lt;linesCount val=&quot;1&quot; /&gt;&lt;lineCharCount val=&quot;29&quot; /&gt;&lt;/TableIndex&gt;&lt;/ShapeTextInfo&gt;"/>
</p:tagLst>
</file>

<file path=ppt/tags/tag249.xml><?xml version="1.0" encoding="utf-8"?>
<p:tagLst xmlns:p="http://schemas.openxmlformats.org/presentationml/2006/main">
  <p:tag name="PRESENTER_SHAPEINFO" val="&lt;ThreeDShapeInfo&gt;&lt;uuid val=&quot;{f4629b45-1124-4b72-b5a6-cbf32ba0951c}&quot; /&gt;&lt;isInvalidForFieldText val=&quot;0&quot; /&gt;&lt;Image&gt;&lt;filename val=&quot;C:\Connect\content\7\93017-1\input\breezo\data\asimages\{f4629b45-1124-4b72-b5a6-cbf32ba0951c}.png&quot; /&gt;&lt;left val=&quot;122&quot; /&gt;&lt;top val=&quot;231&quot; /&gt;&lt;width val=&quot;1003&quot; /&gt;&lt;height val=&quot;315&quot; /&gt;&lt;hasText val=&quot;1&quot; /&gt;&lt;/Image&gt;&lt;/ThreeDShapeInfo&gt;"/>
  <p:tag name="PRESENTER_SHAPETEXTINFO" val="&lt;ShapeTextInfo&gt;&lt;TableIndex row=&quot;-1&quot; col=&quot;-1&quot;&gt;&lt;linesCount val=&quot;5&quot; /&gt;&lt;lineCharCount val=&quot;11&quot; /&gt;&lt;lineCharCount val=&quot;131&quot; /&gt;&lt;lineCharCount val=&quot;134&quot; /&gt;&lt;lineCharCount val=&quot;1&quot; /&gt;&lt;lineCharCount val=&quot;190&quot; /&gt;&lt;/TableIndex&gt;&lt;/ShapeTextInfo&gt;"/>
</p:tagLst>
</file>

<file path=ppt/tags/tag25.xml><?xml version="1.0" encoding="utf-8"?>
<p:tagLst xmlns:p="http://schemas.openxmlformats.org/presentationml/2006/main">
  <p:tag name="PRESENTER_SHAPETEXTINFO" val="&lt;ShapeTextInfo&gt;&lt;TableIndex row=&quot;-1&quot; col=&quot;-1&quot;&gt;&lt;linesCount val=&quot;1&quot; /&gt;&lt;lineCharCount val=&quot;3&quot; /&gt;&lt;/TableIndex&gt;&lt;/ShapeTextInfo&gt;"/>
</p:tagLst>
</file>

<file path=ppt/tags/tag250.xml><?xml version="1.0" encoding="utf-8"?>
<p:tagLst xmlns:p="http://schemas.openxmlformats.org/presentationml/2006/main">
  <p:tag name="HTML_SHAPEINFO" val="&lt;SlideThumbPath val=&quot;SlideTemp.PNG&quot;/&gt;"/>
</p:tagLst>
</file>

<file path=ppt/tags/tag251.xml><?xml version="1.0" encoding="utf-8"?>
<p:tagLst xmlns:p="http://schemas.openxmlformats.org/presentationml/2006/main">
  <p:tag name="PRESENTER_SHAPEINFO" val="&lt;ThreeDShapeInfo&gt;&lt;uuid val=&quot;{3b7fba22-6abe-4538-99f8-f9b57e4ed0b4}&quot; /&gt;&lt;isInvalidForFieldText val=&quot;0&quot; /&gt;&lt;Image&gt;&lt;filename val=&quot;C:\Connect\content\7\93017-1\input\breezo\data\asimages\{3b7fba22-6abe-4538-99f8-f9b57e4ed0b4}.png&quot; /&gt;&lt;left val=&quot;126&quot; /&gt;&lt;top val=&quot;68&quot; /&gt;&lt;width val=&quot;683&quot; /&gt;&lt;height val=&quot;133&quot; /&gt;&lt;hasText val=&quot;1&quot; /&gt;&lt;/Image&gt;&lt;/ThreeDShapeInfo&gt;"/>
  <p:tag name="PRESENTER_SHAPETEXTINFO" val="&lt;ShapeTextInfo&gt;&lt;TableIndex row=&quot;-1&quot; col=&quot;-1&quot;&gt;&lt;linesCount val=&quot;1&quot; /&gt;&lt;lineCharCount val=&quot;26&quot; /&gt;&lt;/TableIndex&gt;&lt;/ShapeTextInfo&gt;"/>
</p:tagLst>
</file>

<file path=ppt/tags/tag252.xml><?xml version="1.0" encoding="utf-8"?>
<p:tagLst xmlns:p="http://schemas.openxmlformats.org/presentationml/2006/main">
  <p:tag name="PRESENTER_SHAPEINFO" val="&lt;ThreeDShapeInfo&gt;&lt;uuid val=&quot;{d7ef3176-30cd-49ed-82e2-f28a63d34964}&quot; /&gt;&lt;isInvalidForFieldText val=&quot;0&quot; /&gt;&lt;Image&gt;&lt;filename val=&quot;C:\Connect\content\7\93017-1\input\breezo\data\asimages\{d7ef3176-30cd-49ed-82e2-f28a63d34964}.png&quot; /&gt;&lt;left val=&quot;123&quot; /&gt;&lt;top val=&quot;230&quot; /&gt;&lt;width val=&quot;634&quot; /&gt;&lt;height val=&quot;25&quot; /&gt;&lt;hasText val=&quot;1&quot; /&gt;&lt;/Image&gt;&lt;/ThreeDShapeInfo&gt;"/>
  <p:tag name="PRESENTER_SHAPETEXTINFO" val="&lt;ShapeTextInfo&gt;&lt;TableIndex row=&quot;-1&quot; col=&quot;-1&quot;&gt;&lt;linesCount val=&quot;1&quot; /&gt;&lt;lineCharCount val=&quot;50&quot; /&gt;&lt;/TableIndex&gt;&lt;/ShapeTextInfo&gt;"/>
</p:tagLst>
</file>

<file path=ppt/tags/tag253.xml><?xml version="1.0" encoding="utf-8"?>
<p:tagLst xmlns:p="http://schemas.openxmlformats.org/presentationml/2006/main">
  <p:tag name="HTML_SHAPEINFO" val="&lt;SlideThumbPath val=&quot;SlideTemp.PNG&quot;/&gt;"/>
</p:tagLst>
</file>

<file path=ppt/tags/tag254.xml><?xml version="1.0" encoding="utf-8"?>
<p:tagLst xmlns:p="http://schemas.openxmlformats.org/presentationml/2006/main">
  <p:tag name="AS_NET" val="4.0.30319.42000"/>
  <p:tag name="AS_OS" val="Microsoft Windows NT 6.2.9200.0"/>
  <p:tag name="AS_RELEASE_DATE" val="2019.07.14"/>
  <p:tag name="AS_TITLE" val="Aspose.Slides for .NET 4.0"/>
  <p:tag name="AS_VERSION" val="19.7"/>
</p:tagLst>
</file>

<file path=ppt/tags/tag26.xml><?xml version="1.0" encoding="utf-8"?>
<p:tagLst xmlns:p="http://schemas.openxmlformats.org/presentationml/2006/main">
  <p:tag name="PRESENTER_SHAPETEXTINFO" val="&lt;ShapeTextInfo&gt;&lt;TableIndex row=&quot;-1&quot; col=&quot;-1&quot;&gt;&lt;linesCount val=&quot;1&quot; /&gt;&lt;lineCharCount val=&quot;32&quot; /&gt;&lt;/TableIndex&gt;&lt;/ShapeTextInfo&gt;"/>
</p:tagLst>
</file>

<file path=ppt/tags/tag27.xml><?xml version="1.0" encoding="utf-8"?>
<p:tagLst xmlns:p="http://schemas.openxmlformats.org/presentationml/2006/main">
  <p:tag name="PRESENTER_SHAPETEXTINFO" val="&lt;ShapeTextInfo&gt;&lt;TableIndex row=&quot;-1&quot; col=&quot;-1&quot;&gt;&lt;linesCount val=&quot;5&quot; /&gt;&lt;lineCharCount val=&quot;24&quot; /&gt;&lt;lineCharCount val=&quot;13&quot; /&gt;&lt;lineCharCount val=&quot;12&quot; /&gt;&lt;lineCharCount val=&quot;13&quot; /&gt;&lt;lineCharCount val=&quot;11&quot; /&gt;&lt;/TableIndex&gt;&lt;/ShapeTextInfo&gt;"/>
</p:tagLst>
</file>

<file path=ppt/tags/tag28.xml><?xml version="1.0" encoding="utf-8"?>
<p:tagLst xmlns:p="http://schemas.openxmlformats.org/presentationml/2006/main">
  <p:tag name="PRESENTER_SHAPETEXTINFO" val="&lt;ShapeTextInfo&gt;&lt;TableIndex row=&quot;-1&quot; col=&quot;-1&quot;&gt;&lt;linesCount val=&quot;5&quot; /&gt;&lt;lineCharCount val=&quot;24&quot; /&gt;&lt;lineCharCount val=&quot;13&quot; /&gt;&lt;lineCharCount val=&quot;12&quot; /&gt;&lt;lineCharCount val=&quot;13&quot; /&gt;&lt;lineCharCount val=&quot;11&quot; /&gt;&lt;/TableIndex&gt;&lt;/ShapeTextInfo&gt;"/>
</p:tagLst>
</file>

<file path=ppt/tags/tag29.xml><?xml version="1.0" encoding="utf-8"?>
<p:tagLst xmlns:p="http://schemas.openxmlformats.org/presentationml/2006/main">
  <p:tag name="PRESENTER_SHAPETEXTINFO" val="&lt;ShapeTextInfo&gt;&lt;TableIndex row=&quot;-1&quot; col=&quot;-1&quot;&gt;&lt;linesCount val=&quot;1&quot; /&gt;&lt;lineCharCount val=&quot;8&quot; /&gt;&lt;/TableIndex&gt;&lt;/ShapeTextInfo&gt;"/>
</p:tagLst>
</file>

<file path=ppt/tags/tag3.xml><?xml version="1.0" encoding="utf-8"?>
<p:tagLst xmlns:p="http://schemas.openxmlformats.org/presentationml/2006/main">
  <p:tag name="PRESENTER_SHAPEINFO" val="&lt;ThreeDShapeInfo&gt;&lt;uuid val=&quot;{cd97bcf5-30fc-48a3-9eeb-7124f5685e49}&quot; /&gt;&lt;isInvalidForFieldText val=&quot;0&quot; /&gt;&lt;Image&gt;&lt;filename val=&quot;C:\Connect\content\7\93017-1\input\breezo\data\asimages\{cd97bcf5-30fc-48a3-9eeb-7124f5685e49}.png&quot; /&gt;&lt;left val=&quot;96&quot; /&gt;&lt;top val=&quot;155&quot; /&gt;&lt;width val=&quot;1075&quot; /&gt;&lt;height val=&quot;290&quot; /&gt;&lt;hasText val=&quot;1&quot; /&gt;&lt;/Image&gt;&lt;/ThreeDShapeInfo&gt;"/>
  <p:tag name="PRESENTER_SHAPETEXTINFO" val="&lt;ShapeTextInfo&gt;&lt;TableIndex row=&quot;-1&quot; col=&quot;-1&quot;&gt;&lt;linesCount val=&quot;0&quot; /&gt;&lt;/TableIndex&gt;&lt;/ShapeTextInfo&gt;"/>
</p:tagLst>
</file>

<file path=ppt/tags/tag30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31.xml><?xml version="1.0" encoding="utf-8"?>
<p:tagLst xmlns:p="http://schemas.openxmlformats.org/presentationml/2006/main">
  <p:tag name="PRESENTER_SHAPETEXTINFO" val="&lt;ShapeTextInfo&gt;&lt;TableIndex row=&quot;-1&quot; col=&quot;-1&quot;&gt;&lt;linesCount val=&quot;1&quot; /&gt;&lt;lineCharCount val=&quot;3&quot; /&gt;&lt;/TableIndex&gt;&lt;/ShapeTextInfo&gt;"/>
</p:tagLst>
</file>

<file path=ppt/tags/tag32.xml><?xml version="1.0" encoding="utf-8"?>
<p:tagLst xmlns:p="http://schemas.openxmlformats.org/presentationml/2006/main">
  <p:tag name="PRESENTER_SHAPETEXTINFO" val="&lt;ShapeTextInfo&gt;&lt;TableIndex row=&quot;-1&quot; col=&quot;-1&quot;&gt;&lt;linesCount val=&quot;1&quot; /&gt;&lt;lineCharCount val=&quot;32&quot; /&gt;&lt;/TableIndex&gt;&lt;/ShapeTextInfo&gt;"/>
</p:tagLst>
</file>

<file path=ppt/tags/tag33.xml><?xml version="1.0" encoding="utf-8"?>
<p:tagLst xmlns:p="http://schemas.openxmlformats.org/presentationml/2006/main">
  <p:tag name="PRESENTER_SHAPETEXTINFO" val="&lt;ShapeTextInfo&gt;&lt;TableIndex row=&quot;-1&quot; col=&quot;-1&quot;&gt;&lt;linesCount val=&quot;1&quot; /&gt;&lt;lineCharCount val=&quot;23&quot; /&gt;&lt;/TableIndex&gt;&lt;/ShapeTextInfo&gt;"/>
</p:tagLst>
</file>

<file path=ppt/tags/tag34.xml><?xml version="1.0" encoding="utf-8"?>
<p:tagLst xmlns:p="http://schemas.openxmlformats.org/presentationml/2006/main">
  <p:tag name="PRESENTER_SHAPETEXTINFO" val="&lt;ShapeTextInfo&gt;&lt;TableIndex row=&quot;-1&quot; col=&quot;-1&quot;&gt;&lt;linesCount val=&quot;5&quot; /&gt;&lt;lineCharCount val=&quot;24&quot; /&gt;&lt;lineCharCount val=&quot;13&quot; /&gt;&lt;lineCharCount val=&quot;12&quot; /&gt;&lt;lineCharCount val=&quot;13&quot; /&gt;&lt;lineCharCount val=&quot;11&quot; /&gt;&lt;/TableIndex&gt;&lt;/ShapeTextInfo&gt;"/>
</p:tagLst>
</file>

<file path=ppt/tags/tag35.xml><?xml version="1.0" encoding="utf-8"?>
<p:tagLst xmlns:p="http://schemas.openxmlformats.org/presentationml/2006/main">
  <p:tag name="PRESENTER_SHAPETEXTINFO" val="&lt;ShapeTextInfo&gt;&lt;TableIndex row=&quot;-1&quot; col=&quot;-1&quot;&gt;&lt;linesCount val=&quot;1&quot; /&gt;&lt;lineCharCount val=&quot;23&quot; /&gt;&lt;/TableIndex&gt;&lt;/ShapeTextInfo&gt;"/>
</p:tagLst>
</file>

<file path=ppt/tags/tag36.xml><?xml version="1.0" encoding="utf-8"?>
<p:tagLst xmlns:p="http://schemas.openxmlformats.org/presentationml/2006/main">
  <p:tag name="PRESENTER_SHAPETEXTINFO" val="&lt;ShapeTextInfo&gt;&lt;TableIndex row=&quot;-1&quot; col=&quot;-1&quot;&gt;&lt;linesCount val=&quot;5&quot; /&gt;&lt;lineCharCount val=&quot;24&quot; /&gt;&lt;lineCharCount val=&quot;13&quot; /&gt;&lt;lineCharCount val=&quot;12&quot; /&gt;&lt;lineCharCount val=&quot;13&quot; /&gt;&lt;lineCharCount val=&quot;11&quot; /&gt;&lt;/TableIndex&gt;&lt;/ShapeTextInfo&gt;"/>
</p:tagLst>
</file>

<file path=ppt/tags/tag37.xml><?xml version="1.0" encoding="utf-8"?>
<p:tagLst xmlns:p="http://schemas.openxmlformats.org/presentationml/2006/main">
  <p:tag name="PRESENTER_SHAPETEXTINFO" val="&lt;ShapeTextInfo&gt;&lt;TableIndex row=&quot;-1&quot; col=&quot;-1&quot;&gt;&lt;linesCount val=&quot;1&quot; /&gt;&lt;lineCharCount val=&quot;8&quot; /&gt;&lt;/TableIndex&gt;&lt;/ShapeTextInfo&gt;"/>
</p:tagLst>
</file>

<file path=ppt/tags/tag38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39.xml><?xml version="1.0" encoding="utf-8"?>
<p:tagLst xmlns:p="http://schemas.openxmlformats.org/presentationml/2006/main">
  <p:tag name="PRESENTER_SHAPETEXTINFO" val="&lt;ShapeTextInfo&gt;&lt;TableIndex row=&quot;-1&quot; col=&quot;-1&quot;&gt;&lt;linesCount val=&quot;1&quot; /&gt;&lt;lineCharCount val=&quot;3&quot; /&gt;&lt;/TableIndex&gt;&lt;/ShapeTextInfo&gt;"/>
</p:tagLst>
</file>

<file path=ppt/tags/tag4.xml><?xml version="1.0" encoding="utf-8"?>
<p:tagLst xmlns:p="http://schemas.openxmlformats.org/presentationml/2006/main">
  <p:tag name="PRESENTER_SHAPEINFO" val="&lt;ThreeDShapeInfo&gt;&lt;uuid val=&quot;&quot; /&gt;&lt;isInvalidForFieldText val=&quot;0&quot; /&gt;&lt;Image&gt;&lt;filename val=&quot;C:\Connect\content\7\93017-1\input\breezo\data\asimages\{eb9e5365-becf-4554-a081-dd018587b1b5}.png&quot; /&gt;&lt;left val=&quot;1012&quot; /&gt;&lt;top val=&quot;426&quot; /&gt;&lt;width val=&quot;115&quot; /&gt;&lt;height val=&quot;115&quot; /&gt;&lt;hasText val=&quot;1&quot; /&gt;&lt;/Image&gt;&lt;/ThreeDShapeInfo&gt;"/>
</p:tagLst>
</file>

<file path=ppt/tags/tag40.xml><?xml version="1.0" encoding="utf-8"?>
<p:tagLst xmlns:p="http://schemas.openxmlformats.org/presentationml/2006/main">
  <p:tag name="PRESENTER_SHAPETEXTINFO" val="&lt;ShapeTextInfo&gt;&lt;TableIndex row=&quot;-1&quot; col=&quot;-1&quot;&gt;&lt;linesCount val=&quot;1&quot; /&gt;&lt;lineCharCount val=&quot;32&quot; /&gt;&lt;/TableIndex&gt;&lt;/ShapeTextInfo&gt;"/>
</p:tagLst>
</file>

<file path=ppt/tags/tag41.xml><?xml version="1.0" encoding="utf-8"?>
<p:tagLst xmlns:p="http://schemas.openxmlformats.org/presentationml/2006/main">
  <p:tag name="PRESENTER_SHAPETEXTINFO" val="&lt;ShapeTextInfo&gt;&lt;TableIndex row=&quot;-1&quot; col=&quot;-1&quot;&gt;&lt;linesCount val=&quot;5&quot; /&gt;&lt;lineCharCount val=&quot;24&quot; /&gt;&lt;lineCharCount val=&quot;13&quot; /&gt;&lt;lineCharCount val=&quot;12&quot; /&gt;&lt;lineCharCount val=&quot;13&quot; /&gt;&lt;lineCharCount val=&quot;11&quot; /&gt;&lt;/TableIndex&gt;&lt;/ShapeTextInfo&gt;"/>
</p:tagLst>
</file>

<file path=ppt/tags/tag42.xml><?xml version="1.0" encoding="utf-8"?>
<p:tagLst xmlns:p="http://schemas.openxmlformats.org/presentationml/2006/main">
  <p:tag name="PRESENTER_SHAPETEXTINFO" val="&lt;ShapeTextInfo&gt;&lt;TableIndex row=&quot;-1&quot; col=&quot;-1&quot;&gt;&lt;linesCount val=&quot;1&quot; /&gt;&lt;lineCharCount val=&quot;8&quot; /&gt;&lt;/TableIndex&gt;&lt;/ShapeTextInfo&gt;"/>
</p:tagLst>
</file>

<file path=ppt/tags/tag43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44.xml><?xml version="1.0" encoding="utf-8"?>
<p:tagLst xmlns:p="http://schemas.openxmlformats.org/presentationml/2006/main">
  <p:tag name="PRESENTER_SHAPEINFO" val="&lt;ThreeDShapeInfo&gt;&lt;uuid val=&quot;&quot; /&gt;&lt;isInvalidForFieldText val=&quot;0&quot; /&gt;&lt;Image&gt;&lt;filename val=&quot;C:\Connect\content\7\93017-1\input\breezo\data\asimages\{1341f06a-8563-4266-8450-083fb653928b}.png&quot; /&gt;&lt;left val=&quot;1196&quot; /&gt;&lt;top val=&quot;653&quot; /&gt;&lt;width val=&quot;50&quot; /&gt;&lt;height val=&quot;50&quot; /&gt;&lt;hasText val=&quot;1&quot; /&gt;&lt;/Image&gt;&lt;/ThreeDShapeInfo&gt;"/>
</p:tagLst>
</file>

<file path=ppt/tags/tag45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46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47.xml><?xml version="1.0" encoding="utf-8"?>
<p:tagLst xmlns:p="http://schemas.openxmlformats.org/presentationml/2006/main">
  <p:tag name="PRESENTER_SHAPETEXTINFO" val="&lt;ShapeTextInfo&gt;&lt;TableIndex row=&quot;-1&quot; col=&quot;-1&quot;&gt;&lt;linesCount val=&quot;1&quot; /&gt;&lt;lineCharCount val=&quot;3&quot; /&gt;&lt;/TableIndex&gt;&lt;/ShapeTextInfo&gt;"/>
</p:tagLst>
</file>

<file path=ppt/tags/tag48.xml><?xml version="1.0" encoding="utf-8"?>
<p:tagLst xmlns:p="http://schemas.openxmlformats.org/presentationml/2006/main">
  <p:tag name="PRESENTER_SHAPEINFO" val="&lt;ThreeDShapeInfo&gt;&lt;uuid val=&quot;{4fcf90f3-ed8f-4b79-b12c-b4494dba6ec9}&quot; /&gt;&lt;isInvalidForFieldText val=&quot;0&quot; /&gt;&lt;Image&gt;&lt;filename val=&quot;C:\Connect\content\7\93017-1\input\breezo\data\asimages\{4fcf90f3-ed8f-4b79-b12c-b4494dba6ec9}.png&quot; /&gt;&lt;left val=&quot;122&quot; /&gt;&lt;top val=&quot;70&quot; /&gt;&lt;width val=&quot;762&quot; /&gt;&lt;height val=&quot;465&quot; /&gt;&lt;hasText val=&quot;1&quot; /&gt;&lt;/Image&gt;&lt;/ThreeDShapeInfo&gt;"/>
  <p:tag name="PRESENTER_SHAPETEXTINFO" val="&lt;ShapeTextInfo&gt;&lt;TableIndex row=&quot;-1&quot; col=&quot;-1&quot;&gt;&lt;linesCount val=&quot;1&quot; /&gt;&lt;lineCharCount val=&quot;38&quot; /&gt;&lt;/TableIndex&gt;&lt;/ShapeTextInfo&gt;"/>
</p:tagLst>
</file>

<file path=ppt/tags/tag49.xml><?xml version="1.0" encoding="utf-8"?>
<p:tagLst xmlns:p="http://schemas.openxmlformats.org/presentationml/2006/main">
  <p:tag name="PRESENTER_SHAPEINFO" val="&lt;ThreeDShapeInfo&gt;&lt;uuid val=&quot;{59c733ad-2cba-48ac-9d73-736fe8fa6a15}&quot; /&gt;&lt;isInvalidForFieldText val=&quot;0&quot; /&gt;&lt;Image&gt;&lt;filename val=&quot;C:\Connect\content\7\93017-1\input\breezo\data\asimages\{59c733ad-2cba-48ac-9d73-736fe8fa6a15}.png&quot; /&gt;&lt;left val=&quot;139&quot; /&gt;&lt;top val=&quot;554&quot; /&gt;&lt;width val=&quot;155&quot; /&gt;&lt;height val=&quot;102&quot; /&gt;&lt;hasText val=&quot;1&quot; /&gt;&lt;/Image&gt;&lt;/ThreeDShapeInfo&gt;"/>
  <p:tag name="PRESENTER_SHAPETEXTINFO" val="&lt;ShapeTextInfo&gt;&lt;TableIndex row=&quot;-1&quot; col=&quot;-1&quot;&gt;&lt;linesCount val=&quot;5&quot; /&gt;&lt;lineCharCount val=&quot;21&quot; /&gt;&lt;lineCharCount val=&quot;15&quot; /&gt;&lt;lineCharCount val=&quot;18&quot; /&gt;&lt;lineCharCount val=&quot;7&quot; /&gt;&lt;lineCharCount val=&quot;1&quot; /&gt;&lt;/TableIndex&gt;&lt;/ShapeTextInfo&gt;"/>
</p:tagLst>
</file>

<file path=ppt/tags/tag5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50.xml><?xml version="1.0" encoding="utf-8"?>
<p:tagLst xmlns:p="http://schemas.openxmlformats.org/presentationml/2006/main">
  <p:tag name="HTML_SHAPEINFO" val="&lt;SlideThumbPath val=&quot;SlideTemp.PNG&quot;/&gt;"/>
</p:tagLst>
</file>

<file path=ppt/tags/tag51.xml><?xml version="1.0" encoding="utf-8"?>
<p:tagLst xmlns:p="http://schemas.openxmlformats.org/presentationml/2006/main">
  <p:tag name="PRESENTER_SHAPEINFO" val="&lt;ThreeDShapeInfo&gt;&lt;uuid val=&quot;{542e040e-c451-4498-88ac-56f2d06d97fc}&quot; /&gt;&lt;isInvalidForFieldText val=&quot;0&quot; /&gt;&lt;Image&gt;&lt;filename val=&quot;C:\Connect\content\7\93017-1\input\breezo\data\asimages\{542e040e-c451-4498-88ac-56f2d06d97fc}.png&quot; /&gt;&lt;left val=&quot;129&quot; /&gt;&lt;top val=&quot;192&quot; /&gt;&lt;width val=&quot;961&quot; /&gt;&lt;height val=&quot;219&quot; /&gt;&lt;hasText val=&quot;1&quot; /&gt;&lt;/Image&gt;&lt;/ThreeDShapeInfo&gt;"/>
  <p:tag name="PRESENTER_SHAPETEXTINFO" val="&lt;ShapeTextInfo&gt;&lt;TableIndex row=&quot;-1&quot; col=&quot;-1&quot;&gt;&lt;linesCount val=&quot;1&quot; /&gt;&lt;lineCharCount val=&quot;17&quot; /&gt;&lt;/TableIndex&gt;&lt;/ShapeTextInfo&gt;"/>
</p:tagLst>
</file>

<file path=ppt/tags/tag52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53.xml><?xml version="1.0" encoding="utf-8"?>
<p:tagLst xmlns:p="http://schemas.openxmlformats.org/presentationml/2006/main">
  <p:tag name="HTML_SHAPEINFO" val="&lt;SlideThumbPath val=&quot;SlideTemp.PNG&quot;/&gt;"/>
</p:tagLst>
</file>

<file path=ppt/tags/tag54.xml><?xml version="1.0" encoding="utf-8"?>
<p:tagLst xmlns:p="http://schemas.openxmlformats.org/presentationml/2006/main">
  <p:tag name="PRESENTER_SHAPEINFO" val="&lt;ThreeDShapeInfo&gt;&lt;uuid val=&quot;{a672d803-4064-47b1-8dcd-2a1e6be38cda}&quot; /&gt;&lt;isInvalidForFieldText val=&quot;0&quot; /&gt;&lt;Image&gt;&lt;filename val=&quot;C:\Connect\content\7\93017-1\input\breezo\data\asimages\{a672d803-4064-47b1-8dcd-2a1e6be38cda}.png&quot; /&gt;&lt;left val=&quot;126&quot; /&gt;&lt;top val=&quot;106&quot; /&gt;&lt;width val=&quot;375&quot; /&gt;&lt;height val=&quot;55&quot; /&gt;&lt;hasText val=&quot;1&quot; /&gt;&lt;/Image&gt;&lt;/ThreeDShapeInfo&gt;"/>
  <p:tag name="PRESENTER_SHAPETEXTINFO" val="&lt;ShapeTextInfo&gt;&lt;TableIndex row=&quot;-1&quot; col=&quot;-1&quot;&gt;&lt;linesCount val=&quot;1&quot; /&gt;&lt;lineCharCount val=&quot;8&quot; /&gt;&lt;/TableIndex&gt;&lt;/ShapeTextInfo&gt;"/>
</p:tagLst>
</file>

<file path=ppt/tags/tag55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56.xml><?xml version="1.0" encoding="utf-8"?>
<p:tagLst xmlns:p="http://schemas.openxmlformats.org/presentationml/2006/main">
  <p:tag name="PRESENTER_SHAPEINFO" val="&lt;ThreeDShapeInfo&gt;&lt;uuid val=&quot;{f309e45b-5f33-4f97-b670-952051ef99a1}&quot; /&gt;&lt;isInvalidForFieldText val=&quot;0&quot; /&gt;&lt;Image&gt;&lt;filename val=&quot;C:\Connect\content\7\93017-1\input\breezo\data\asimages\{f309e45b-5f33-4f97-b670-952051ef99a1}.png&quot; /&gt;&lt;left val=&quot;130&quot; /&gt;&lt;top val=&quot;287&quot; /&gt;&lt;width val=&quot;463&quot; /&gt;&lt;height val=&quot;347&quot; /&gt;&lt;hasText val=&quot;1&quot; /&gt;&lt;/Image&gt;&lt;/ThreeDShapeInfo&gt;"/>
</p:tagLst>
</file>

<file path=ppt/tags/tag57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58.xml><?xml version="1.0" encoding="utf-8"?>
<p:tagLst xmlns:p="http://schemas.openxmlformats.org/presentationml/2006/main">
  <p:tag name="PRESENTER_SHAPEINFO" val="&lt;ThreeDShapeInfo&gt;&lt;uuid val=&quot;{71defc61-953c-4c83-ba9f-0c7e00acaabc}&quot; /&gt;&lt;isInvalidForFieldText val=&quot;0&quot; /&gt;&lt;Image&gt;&lt;filename val=&quot;C:\Connect\content\7\93017-1\input\breezo\data\asimages\{71defc61-953c-4c83-ba9f-0c7e00acaabc}.png&quot; /&gt;&lt;left val=&quot;664&quot; /&gt;&lt;top val=&quot;55&quot; /&gt;&lt;width val=&quot;508&quot; /&gt;&lt;height val=&quot;566&quot; /&gt;&lt;hasText val=&quot;1&quot; /&gt;&lt;/Image&gt;&lt;/ThreeDShapeInfo&gt;"/>
</p:tagLst>
</file>

<file path=ppt/tags/tag59.xml><?xml version="1.0" encoding="utf-8"?>
<p:tagLst xmlns:p="http://schemas.openxmlformats.org/presentationml/2006/main">
  <p:tag name="HTML_SHAPEINFO" val="&lt;SlideThumbPath val=&quot;SlideTemp.PNG&quot;/&gt;"/>
</p:tagLst>
</file>

<file path=ppt/tags/tag6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60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61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62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63.xml><?xml version="1.0" encoding="utf-8"?>
<p:tagLst xmlns:p="http://schemas.openxmlformats.org/presentationml/2006/main">
  <p:tag name="PRESENTER_SHAPEINFO" val="&lt;ThreeDShapeInfo&gt;&lt;uuid val=&quot;{fa975b7a-f647-4bcd-a6c7-87865b67d404}&quot; /&gt;&lt;isInvalidForFieldText val=&quot;0&quot; /&gt;&lt;Image&gt;&lt;filename val=&quot;C:\Connect\content\7\93017-1\input\breezo\data\asimages\{fa975b7a-f647-4bcd-a6c7-87865b67d404}.png&quot; /&gt;&lt;left val=&quot;667&quot; /&gt;&lt;top val=&quot;167&quot; /&gt;&lt;width val=&quot;481&quot; /&gt;&lt;height val=&quot;460&quot; /&gt;&lt;hasText val=&quot;1&quot; /&gt;&lt;/Image&gt;&lt;/ThreeDShapeInfo&gt;"/>
</p:tagLst>
</file>

<file path=ppt/tags/tag64.xml><?xml version="1.0" encoding="utf-8"?>
<p:tagLst xmlns:p="http://schemas.openxmlformats.org/presentationml/2006/main">
  <p:tag name="PRESENTER_SHAPEINFO" val="&lt;ThreeDShapeInfo&gt;&lt;uuid val=&quot;{5411b334-ebec-4ef9-94e0-3641870c42d6}&quot; /&gt;&lt;isInvalidForFieldText val=&quot;0&quot; /&gt;&lt;Image&gt;&lt;filename val=&quot;C:\Connect\content\7\93017-1\input\breezo\data\asimages\{5411b334-ebec-4ef9-94e0-3641870c42d6}.png&quot; /&gt;&lt;left val=&quot;132&quot; /&gt;&lt;top val=&quot;124&quot; /&gt;&lt;width val=&quot;459&quot; /&gt;&lt;height val=&quot;505&quot; /&gt;&lt;hasText val=&quot;1&quot; /&gt;&lt;/Image&gt;&lt;/ThreeDShapeInfo&gt;"/>
</p:tagLst>
</file>

<file path=ppt/tags/tag65.xml><?xml version="1.0" encoding="utf-8"?>
<p:tagLst xmlns:p="http://schemas.openxmlformats.org/presentationml/2006/main">
  <p:tag name="HTML_SHAPEINFO" val="&lt;SlideThumbPath val=&quot;SlideTemp.PNG&quot;/&gt;"/>
</p:tagLst>
</file>

<file path=ppt/tags/tag66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67.xml><?xml version="1.0" encoding="utf-8"?>
<p:tagLst xmlns:p="http://schemas.openxmlformats.org/presentationml/2006/main">
  <p:tag name="PRESENTER_SHAPEINFO" val="&lt;ThreeDShapeInfo&gt;&lt;uuid val=&quot;{17f53a8f-e7a4-4e94-86f5-c0d9833b34fa}&quot; /&gt;&lt;isInvalidForFieldText val=&quot;0&quot; /&gt;&lt;Image&gt;&lt;filename val=&quot;C:\Connect\content\7\93017-1\input\breezo\data\asimages\{17f53a8f-e7a4-4e94-86f5-c0d9833b34fa}.png&quot; /&gt;&lt;left val=&quot;298&quot; /&gt;&lt;top val=&quot;0&quot; /&gt;&lt;width val=&quot;597&quot; /&gt;&lt;height val=&quot;711&quot; /&gt;&lt;hasText val=&quot;1&quot; /&gt;&lt;/Image&gt;&lt;/ThreeDShapeInfo&gt;"/>
</p:tagLst>
</file>

<file path=ppt/tags/tag68.xml><?xml version="1.0" encoding="utf-8"?>
<p:tagLst xmlns:p="http://schemas.openxmlformats.org/presentationml/2006/main">
  <p:tag name="HTML_SHAPEINFO" val="&lt;SlideThumbPath val=&quot;SlideTemp.PNG&quot;/&gt;"/>
</p:tagLst>
</file>

<file path=ppt/tags/tag69.xml><?xml version="1.0" encoding="utf-8"?>
<p:tagLst xmlns:p="http://schemas.openxmlformats.org/presentationml/2006/main">
  <p:tag name="PRESENTER_SHAPEINFO" val="&lt;ThreeDShapeInfo&gt;&lt;uuid val=&quot;{5009c07f-6447-4513-97e2-7646ae66d51b}&quot; /&gt;&lt;isInvalidForFieldText val=&quot;0&quot; /&gt;&lt;Image&gt;&lt;filename val=&quot;C:\Connect\content\7\93017-1\input\breezo\data\asimages\{5009c07f-6447-4513-97e2-7646ae66d51b}.png&quot; /&gt;&lt;left val=&quot;124&quot; /&gt;&lt;top val=&quot;68&quot; /&gt;&lt;width val=&quot;913&quot; /&gt;&lt;height val=&quot;133&quot; /&gt;&lt;hasText val=&quot;1&quot; /&gt;&lt;/Image&gt;&lt;/ThreeDShapeInfo&gt;"/>
  <p:tag name="PRESENTER_SHAPETEXTINFO" val="&lt;ShapeTextInfo&gt;&lt;TableIndex row=&quot;-1&quot; col=&quot;-1&quot;&gt;&lt;linesCount val=&quot;1&quot; /&gt;&lt;lineCharCount val=&quot;32&quot; /&gt;&lt;/TableIndex&gt;&lt;/ShapeTextInfo&gt;"/>
</p:tagLst>
</file>

<file path=ppt/tags/tag7.xml><?xml version="1.0" encoding="utf-8"?>
<p:tagLst xmlns:p="http://schemas.openxmlformats.org/presentationml/2006/main">
  <p:tag name="PRESENTER_SHAPETEXTINFO" val="&lt;ShapeTextInfo&gt;&lt;TableIndex row=&quot;-1&quot; col=&quot;-1&quot;&gt;&lt;linesCount val=&quot;1&quot; /&gt;&lt;lineCharCount val=&quot;32&quot; /&gt;&lt;/TableIndex&gt;&lt;/ShapeTextInfo&gt;"/>
</p:tagLst>
</file>

<file path=ppt/tags/tag70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71.xml><?xml version="1.0" encoding="utf-8"?>
<p:tagLst xmlns:p="http://schemas.openxmlformats.org/presentationml/2006/main">
  <p:tag name="PRESENTER_SHAPEINFO" val="&lt;ThreeDShapeInfo&gt;&lt;uuid val=&quot;{cfeb898d-5ea0-4381-a007-03cc3be5f132}&quot; /&gt;&lt;isInvalidForFieldText val=&quot;0&quot; /&gt;&lt;Image&gt;&lt;filename val=&quot;C:\Connect\content\7\93017-1\input\breezo\data\asimages\{cfeb898d-5ea0-4381-a007-03cc3be5f132}.png&quot; /&gt;&lt;left val=&quot;123&quot; /&gt;&lt;top val=&quot;291&quot; /&gt;&lt;width val=&quot;467&quot; /&gt;&lt;height val=&quot;313&quot; /&gt;&lt;hasText val=&quot;1&quot; /&gt;&lt;/Image&gt;&lt;/ThreeDShapeInfo&gt;"/>
  <p:tag name="PRESENTER_SHAPETEXTINFO" val="&lt;ShapeTextInfo&gt;&lt;TableIndex row=&quot;-1&quot; col=&quot;-1&quot;&gt;&lt;linesCount val=&quot;3&quot; /&gt;&lt;lineCharCount val=&quot;196&quot; /&gt;&lt;lineCharCount val=&quot;107&quot; /&gt;&lt;lineCharCount val=&quot;138&quot; /&gt;&lt;/TableIndex&gt;&lt;/ShapeTextInfo&gt;"/>
</p:tagLst>
</file>

<file path=ppt/tags/tag72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73.xml><?xml version="1.0" encoding="utf-8"?>
<p:tagLst xmlns:p="http://schemas.openxmlformats.org/presentationml/2006/main">
  <p:tag name="PRESENTER_SHAPEINFO" val="&lt;ThreeDShapeInfo&gt;&lt;uuid val=&quot;{3e662e23-468f-4ff7-81f7-129a404a1986}&quot; /&gt;&lt;isInvalidForFieldText val=&quot;0&quot; /&gt;&lt;Image&gt;&lt;filename val=&quot;C:\Connect\content\7\93017-1\input\breezo\data\asimages\{3e662e23-468f-4ff7-81f7-129a404a1986}.png&quot; /&gt;&lt;left val=&quot;724&quot; /&gt;&lt;top val=&quot;192&quot; /&gt;&lt;width val=&quot;343&quot; /&gt;&lt;height val=&quot;442&quot; /&gt;&lt;hasText val=&quot;1&quot; /&gt;&lt;/Image&gt;&lt;/ThreeDShapeInfo&gt;"/>
</p:tagLst>
</file>

<file path=ppt/tags/tag74.xml><?xml version="1.0" encoding="utf-8"?>
<p:tagLst xmlns:p="http://schemas.openxmlformats.org/presentationml/2006/main">
  <p:tag name="HTML_SHAPEINFO" val="&lt;SlideThumbPath val=&quot;SlideTemp.PNG&quot;/&gt;"/>
</p:tagLst>
</file>

<file path=ppt/tags/tag75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76.xml><?xml version="1.0" encoding="utf-8"?>
<p:tagLst xmlns:p="http://schemas.openxmlformats.org/presentationml/2006/main">
  <p:tag name="PRESENTER_SHAPEINFO" val="&lt;ThreeDShapeInfo&gt;&lt;uuid val=&quot;{f379d367-a160-4e6e-b1ed-6539f84d7813}&quot; /&gt;&lt;isInvalidForFieldText val=&quot;0&quot; /&gt;&lt;Image&gt;&lt;filename val=&quot;C:\Connect\content\7\93017-1\input\breezo\data\asimages\{f379d367-a160-4e6e-b1ed-6539f84d7813}.png&quot; /&gt;&lt;left val=&quot;84&quot; /&gt;&lt;top val=&quot;61&quot; /&gt;&lt;width val=&quot;927&quot; /&gt;&lt;height val=&quot;521&quot; /&gt;&lt;hasText val=&quot;1&quot; /&gt;&lt;/Image&gt;&lt;/ThreeDShapeInfo&gt;"/>
</p:tagLst>
</file>

<file path=ppt/tags/tag77.xml><?xml version="1.0" encoding="utf-8"?>
<p:tagLst xmlns:p="http://schemas.openxmlformats.org/presentationml/2006/main">
  <p:tag name="HTML_SHAPEINFO" val="&lt;SlideThumbPath val=&quot;SlideTemp.PNG&quot;/&gt;"/>
</p:tagLst>
</file>

<file path=ppt/tags/tag78.xml><?xml version="1.0" encoding="utf-8"?>
<p:tagLst xmlns:p="http://schemas.openxmlformats.org/presentationml/2006/main">
  <p:tag name="PRESENTER_SHAPEINFO" val="&lt;ThreeDShapeInfo&gt;&lt;uuid val=&quot;{0737b793-ba57-4d3a-84b3-9034b74d1b48}&quot; /&gt;&lt;isInvalidForFieldText val=&quot;0&quot; /&gt;&lt;Image&gt;&lt;filename val=&quot;C:\Connect\content\7\93017-1\input\breezo\data\asimages\{0737b793-ba57-4d3a-84b3-9034b74d1b48}.png&quot; /&gt;&lt;left val=&quot;126&quot; /&gt;&lt;top val=&quot;106&quot; /&gt;&lt;width val=&quot;636&quot; /&gt;&lt;height val=&quot;55&quot; /&gt;&lt;hasText val=&quot;1&quot; /&gt;&lt;/Image&gt;&lt;/ThreeDShapeInfo&gt;"/>
  <p:tag name="PRESENTER_SHAPETEXTINFO" val="&lt;ShapeTextInfo&gt;&lt;TableIndex row=&quot;-1&quot; col=&quot;-1&quot;&gt;&lt;linesCount val=&quot;1&quot; /&gt;&lt;lineCharCount val=&quot;15&quot; /&gt;&lt;/TableIndex&gt;&lt;/ShapeTextInfo&gt;"/>
</p:tagLst>
</file>

<file path=ppt/tags/tag79.xml><?xml version="1.0" encoding="utf-8"?>
<p:tagLst xmlns:p="http://schemas.openxmlformats.org/presentationml/2006/main">
  <p:tag name="PRESENTER_SHAPEINFO" val="&lt;ThreeDShapeInfo&gt;&lt;uuid val=&quot;{12586cb3-6adf-4a44-899b-28691236167b}&quot; /&gt;&lt;isInvalidForFieldText val=&quot;0&quot; /&gt;&lt;Image&gt;&lt;filename val=&quot;C:\Connect\content\7\93017-1\input\breezo\data\asimages\{12586cb3-6adf-4a44-899b-28691236167b}.jpg&quot; /&gt;&lt;left val=&quot;282&quot; /&gt;&lt;top val=&quot;313&quot; /&gt;&lt;width val=&quot;277&quot; /&gt;&lt;height val=&quot;185&quot; /&gt;&lt;hasText val=&quot;1&quot; /&gt;&lt;/Image&gt;&lt;/ThreeDShapeInfo&gt;"/>
</p:tagLst>
</file>

<file path=ppt/tags/tag8.xml><?xml version="1.0" encoding="utf-8"?>
<p:tagLst xmlns:p="http://schemas.openxmlformats.org/presentationml/2006/main">
  <p:tag name="PRESENTER_SHAPETEXTINFO" val="&lt;ShapeTextInfo&gt;&lt;TableIndex row=&quot;-1&quot; col=&quot;-1&quot;&gt;&lt;linesCount val=&quot;1&quot; /&gt;&lt;lineCharCount val=&quot;35&quot; /&gt;&lt;/TableIndex&gt;&lt;/ShapeTextInfo&gt;"/>
</p:tagLst>
</file>

<file path=ppt/tags/tag80.xml><?xml version="1.0" encoding="utf-8"?>
<p:tagLst xmlns:p="http://schemas.openxmlformats.org/presentationml/2006/main">
  <p:tag name="PRESENTER_SHAPEINFO" val="&lt;ThreeDShapeInfo&gt;&lt;uuid val=&quot;{94d29a0a-408c-41cd-800d-90a4f63dd11a}&quot; /&gt;&lt;isInvalidForFieldText val=&quot;0&quot; /&gt;&lt;Image&gt;&lt;filename val=&quot;C:\Connect\content\7\93017-1\input\breezo\data\asimages\{94d29a0a-408c-41cd-800d-90a4f63dd11a}.jpg&quot; /&gt;&lt;left val=&quot;647&quot; /&gt;&lt;top val=&quot;348&quot; /&gt;&lt;width val=&quot;426&quot; /&gt;&lt;height val=&quot;115&quot; /&gt;&lt;hasText val=&quot;1&quot; /&gt;&lt;/Image&gt;&lt;/ThreeDShapeInfo&gt;"/>
</p:tagLst>
</file>

<file path=ppt/tags/tag81.xml><?xml version="1.0" encoding="utf-8"?>
<p:tagLst xmlns:p="http://schemas.openxmlformats.org/presentationml/2006/main">
  <p:tag name="HTML_SHAPEINFO" val="&lt;SlideThumbPath val=&quot;SlideTemp.PNG&quot;/&gt;"/>
</p:tagLst>
</file>

<file path=ppt/tags/tag82.xml><?xml version="1.0" encoding="utf-8"?>
<p:tagLst xmlns:p="http://schemas.openxmlformats.org/presentationml/2006/main">
  <p:tag name="PRESENTER_SHAPEINFO" val="&lt;ThreeDShapeInfo&gt;&lt;uuid val=&quot;{67cb0153-7f8d-4914-a2a9-ccd0a058ae0c}&quot; /&gt;&lt;isInvalidForFieldText val=&quot;0&quot; /&gt;&lt;Image&gt;&lt;filename val=&quot;C:\Connect\content\7\93017-1\input\breezo\data\asimages\{67cb0153-7f8d-4914-a2a9-ccd0a058ae0c}.png&quot; /&gt;&lt;left val=&quot;126&quot; /&gt;&lt;top val=&quot;68&quot; /&gt;&lt;width val=&quot;815&quot; /&gt;&lt;height val=&quot;136&quot; /&gt;&lt;hasText val=&quot;1&quot; /&gt;&lt;/Image&gt;&lt;/ThreeDShapeInfo&gt;"/>
  <p:tag name="PRESENTER_SHAPETEXTINFO" val="&lt;ShapeTextInfo&gt;&lt;TableIndex row=&quot;-1&quot; col=&quot;-1&quot;&gt;&lt;linesCount val=&quot;1&quot; /&gt;&lt;lineCharCount val=&quot;35&quot; /&gt;&lt;/TableIndex&gt;&lt;/ShapeTextInfo&gt;"/>
</p:tagLst>
</file>

<file path=ppt/tags/tag83.xml><?xml version="1.0" encoding="utf-8"?>
<p:tagLst xmlns:p="http://schemas.openxmlformats.org/presentationml/2006/main">
  <p:tag name="PRESENTER_SHAPEINFO" val="&lt;ThreeDShapeInfo&gt;&lt;uuid val=&quot;{f8b9d733-c4de-48c9-b658-d73d3dc5363f}&quot; /&gt;&lt;isInvalidForFieldText val=&quot;0&quot; /&gt;&lt;Image&gt;&lt;filename val=&quot;C:\Connect\content\7\93017-1\input\breezo\data\asimages\{f8b9d733-c4de-48c9-b658-d73d3dc5363f}.jpg&quot; /&gt;&lt;left val=&quot;112&quot; /&gt;&lt;top val=&quot;305&quot; /&gt;&lt;width val=&quot;501&quot; /&gt;&lt;height val=&quot;269&quot; /&gt;&lt;hasText val=&quot;1&quot; /&gt;&lt;/Image&gt;&lt;/ThreeDShapeInfo&gt;"/>
</p:tagLst>
</file>

<file path=ppt/tags/tag84.xml><?xml version="1.0" encoding="utf-8"?>
<p:tagLst xmlns:p="http://schemas.openxmlformats.org/presentationml/2006/main">
  <p:tag name="PRESENTER_SHAPEINFO" val="&lt;ThreeDShapeInfo&gt;&lt;uuid val=&quot;{4784846e-2aa3-4265-89ed-46d9f60a9a46}&quot; /&gt;&lt;isInvalidForFieldText val=&quot;0&quot; /&gt;&lt;Image&gt;&lt;filename val=&quot;C:\Connect\content\7\93017-1\input\breezo\data\asimages\{4784846e-2aa3-4265-89ed-46d9f60a9a46}.jpg&quot; /&gt;&lt;left val=&quot;667&quot; /&gt;&lt;top val=&quot;230&quot; /&gt;&lt;width val=&quot;501&quot; /&gt;&lt;height val=&quot;419&quot; /&gt;&lt;hasText val=&quot;1&quot; /&gt;&lt;/Image&gt;&lt;/ThreeDShapeInfo&gt;"/>
</p:tagLst>
</file>

<file path=ppt/tags/tag85.xml><?xml version="1.0" encoding="utf-8"?>
<p:tagLst xmlns:p="http://schemas.openxmlformats.org/presentationml/2006/main">
  <p:tag name="HTML_SHAPEINFO" val="&lt;SlideThumbPath val=&quot;SlideTemp.PNG&quot;/&gt;"/>
</p:tagLst>
</file>

<file path=ppt/tags/tag86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87.xml><?xml version="1.0" encoding="utf-8"?>
<p:tagLst xmlns:p="http://schemas.openxmlformats.org/presentationml/2006/main">
  <p:tag name="PRESENTER_SHAPEINFO" val="&lt;ThreeDShapeInfo&gt;&lt;uuid val=&quot;{52c0a20a-68e8-40f2-bf19-316c5ea37c04}&quot; /&gt;&lt;isInvalidForFieldText val=&quot;0&quot; /&gt;&lt;Image&gt;&lt;filename val=&quot;C:\Connect\content\7\93017-1\input\breezo\data\asimages\{52c0a20a-68e8-40f2-bf19-316c5ea37c04}.png&quot; /&gt;&lt;left val=&quot;335&quot; /&gt;&lt;top val=&quot;167&quot; /&gt;&lt;width val=&quot;610&quot; /&gt;&lt;height val=&quot;477&quot; /&gt;&lt;hasText val=&quot;1&quot; /&gt;&lt;/Image&gt;&lt;/ThreeDShapeInfo&gt;"/>
</p:tagLst>
</file>

<file path=ppt/tags/tag88.xml><?xml version="1.0" encoding="utf-8"?>
<p:tagLst xmlns:p="http://schemas.openxmlformats.org/presentationml/2006/main">
  <p:tag name="HTML_SHAPEINFO" val="&lt;SlideThumbPath val=&quot;SlideTemp.PNG&quot;/&gt;"/>
</p:tagLst>
</file>

<file path=ppt/tags/tag89.xml><?xml version="1.0" encoding="utf-8"?>
<p:tagLst xmlns:p="http://schemas.openxmlformats.org/presentationml/2006/main">
  <p:tag name="PRESENTER_SHAPEINFO" val="&lt;ThreeDShapeInfo&gt;&lt;uuid val=&quot;{3ace96b1-9057-4772-9284-3a20857b5187}&quot; /&gt;&lt;isInvalidForFieldText val=&quot;0&quot; /&gt;&lt;Image&gt;&lt;filename val=&quot;C:\Connect\content\7\93017-1\input\breezo\data\asimages\{3ace96b1-9057-4772-9284-3a20857b5187}.png&quot; /&gt;&lt;left val=&quot;126&quot; /&gt;&lt;top val=&quot;107&quot; /&gt;&lt;width val=&quot;534&quot; /&gt;&lt;height val=&quot;53&quot; /&gt;&lt;hasText val=&quot;1&quot; /&gt;&lt;/Image&gt;&lt;/ThreeDShapeInfo&gt;"/>
  <p:tag name="PRESENTER_SHAPETEXTINFO" val="&lt;ShapeTextInfo&gt;&lt;TableIndex row=&quot;-1&quot; col=&quot;-1&quot;&gt;&lt;linesCount val=&quot;1&quot; /&gt;&lt;lineCharCount val=&quot;15&quot; /&gt;&lt;/TableIndex&gt;&lt;/ShapeTextInfo&gt;"/>
</p:tagLst>
</file>

<file path=ppt/tags/tag9.xml><?xml version="1.0" encoding="utf-8"?>
<p:tagLst xmlns:p="http://schemas.openxmlformats.org/presentationml/2006/main">
  <p:tag name="PRESENTER_SHAPETEXTINFO" val="&lt;ShapeTextInfo&gt;&lt;TableIndex row=&quot;-1&quot; col=&quot;-1&quot;&gt;&lt;linesCount val=&quot;1&quot; /&gt;&lt;lineCharCount val=&quot;8&quot; /&gt;&lt;/TableIndex&gt;&lt;/ShapeTextInfo&gt;"/>
</p:tagLst>
</file>

<file path=ppt/tags/tag90.xml><?xml version="1.0" encoding="utf-8"?>
<p:tagLst xmlns:p="http://schemas.openxmlformats.org/presentationml/2006/main">
  <p:tag name="PRESENTER_SHAPEINFO" val="&lt;ThreeDShapeInfo&gt;&lt;uuid val=&quot;{53311bcb-e1b3-4008-b839-74bb81f88d14}&quot; /&gt;&lt;isInvalidForFieldText val=&quot;0&quot; /&gt;&lt;Image&gt;&lt;filename val=&quot;C:\Connect\content\7\93017-1\input\breezo\data\asimages\{53311bcb-e1b3-4008-b839-74bb81f88d14}.jpg&quot; /&gt;&lt;left val=&quot;287&quot; /&gt;&lt;top val=&quot;309&quot; /&gt;&lt;width val=&quot;265&quot; /&gt;&lt;height val=&quot;193&quot; /&gt;&lt;hasText val=&quot;1&quot; /&gt;&lt;/Image&gt;&lt;/ThreeDShapeInfo&gt;"/>
</p:tagLst>
</file>

<file path=ppt/tags/tag91.xml><?xml version="1.0" encoding="utf-8"?>
<p:tagLst xmlns:p="http://schemas.openxmlformats.org/presentationml/2006/main">
  <p:tag name="PRESENTER_SHAPEINFO" val="&lt;ThreeDShapeInfo&gt;&lt;uuid val=&quot;{00c82a5b-7b00-4d74-92a1-4283d5c0f830}&quot; /&gt;&lt;isInvalidForFieldText val=&quot;0&quot; /&gt;&lt;Image&gt;&lt;filename val=&quot;C:\Connect\content\7\93017-1\input\breezo\data\asimages\{00c82a5b-7b00-4d74-92a1-4283d5c0f830}.jpg&quot; /&gt;&lt;left val=&quot;729&quot; /&gt;&lt;top val=&quot;308&quot; /&gt;&lt;width val=&quot;261&quot; /&gt;&lt;height val=&quot;195&quot; /&gt;&lt;hasText val=&quot;1&quot; /&gt;&lt;/Image&gt;&lt;/ThreeDShapeInfo&gt;"/>
</p:tagLst>
</file>

<file path=ppt/tags/tag92.xml><?xml version="1.0" encoding="utf-8"?>
<p:tagLst xmlns:p="http://schemas.openxmlformats.org/presentationml/2006/main">
  <p:tag name="HTML_SHAPEINFO" val="&lt;SlideThumbPath val=&quot;SlideTemp.PNG&quot;/&gt;"/>
</p:tagLst>
</file>

<file path=ppt/tags/tag93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94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95.xml><?xml version="1.0" encoding="utf-8"?>
<p:tagLst xmlns:p="http://schemas.openxmlformats.org/presentationml/2006/main">
  <p:tag name="PRESENTER_SHAPEINFO" val="&lt;ThreeDShapeInfo&gt;&lt;uuid val=&quot;{44d3a497-0ee6-45cd-bca7-59080c472c2f}&quot; /&gt;&lt;isInvalidForFieldText val=&quot;0&quot; /&gt;&lt;Image&gt;&lt;filename val=&quot;C:\Connect\content\7\93017-1\input\breezo\data\asimages\{44d3a497-0ee6-45cd-bca7-59080c472c2f}.png&quot; /&gt;&lt;left val=&quot;134&quot; /&gt;&lt;top val=&quot;86&quot; /&gt;&lt;width val=&quot;627&quot; /&gt;&lt;height val=&quot;524&quot; /&gt;&lt;hasText val=&quot;1&quot; /&gt;&lt;/Image&gt;&lt;/ThreeDShapeInfo&gt;"/>
</p:tagLst>
</file>

<file path=ppt/tags/tag96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97.xml><?xml version="1.0" encoding="utf-8"?>
<p:tagLst xmlns:p="http://schemas.openxmlformats.org/presentationml/2006/main">
  <p:tag name="PRESENTER_SHAPEINFO" val="&lt;ThreeDShapeInfo&gt;&lt;uuid val=&quot;{198e134e-b3c7-44fc-bb2e-56e10abd42cd}&quot; /&gt;&lt;isInvalidForFieldText val=&quot;0&quot; /&gt;&lt;Image&gt;&lt;filename val=&quot;C:\Connect\content\7\93017-1\input\breezo\data\asimages\{198e134e-b3c7-44fc-bb2e-56e10abd42cd}.png&quot; /&gt;&lt;left val=&quot;760&quot; /&gt;&lt;top val=&quot;86&quot; /&gt;&lt;width val=&quot;359&quot; /&gt;&lt;height val=&quot;584&quot; /&gt;&lt;hasText val=&quot;1&quot; /&gt;&lt;/Image&gt;&lt;/ThreeDShapeInfo&gt;"/>
</p:tagLst>
</file>

<file path=ppt/tags/tag98.xml><?xml version="1.0" encoding="utf-8"?>
<p:tagLst xmlns:p="http://schemas.openxmlformats.org/presentationml/2006/main">
  <p:tag name="HTML_SHAPEINFO" val="&lt;SlideThumbPath val=&quot;SlideTemp.PNG&quot;/&gt;"/>
</p:tagLst>
</file>

<file path=ppt/tags/tag99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heme/_rels/theme1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4.jpeg" /></Relationships>
</file>

<file path=ppt/theme/theme1.xml><?xml version="1.0" encoding="utf-8"?>
<a:theme xmlns:r="http://schemas.openxmlformats.org/officeDocument/2006/relationships"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Arial"/>
        <a:cs typeface="Arial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Arial"/>
        <a:cs typeface="Arial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Template>TM03090434[[fn=Wood Type]]</Template>
  <Company/>
  <PresentationFormat>Widescreen</PresentationFormat>
  <Paragraphs>135</Paragraphs>
  <Slides>49</Slides>
  <Notes>0</Notes>
  <TotalTime>967</TotalTime>
  <HiddenSlides>0</HiddenSlides>
  <MMClips>0</MMClips>
  <ScaleCrop>0</ScaleCrop>
  <HeadingPairs>
    <vt:vector baseType="variant" size="6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baseType="lpstr" size="54">
      <vt:lpstr>Arial</vt:lpstr>
      <vt:lpstr>Rockwell Condensed</vt:lpstr>
      <vt:lpstr>Rockwell</vt:lpstr>
      <vt:lpstr>Wingdings</vt:lpstr>
      <vt:lpstr>Wood Type</vt:lpstr>
      <vt:lpstr>Non-facial Botulinum toxin Injections </vt:lpstr>
      <vt:lpstr>Neck rejuvenation</vt:lpstr>
      <vt:lpstr>Platysma</vt:lpstr>
      <vt:lpstr>PowerPoint Presentation</vt:lpstr>
      <vt:lpstr>PowerPoint Presentation</vt:lpstr>
      <vt:lpstr>Cosmetic use of BTX in neck area</vt:lpstr>
      <vt:lpstr>PowerPoint Presentation</vt:lpstr>
      <vt:lpstr>Platysma bands </vt:lpstr>
      <vt:lpstr>Platysmal bandinjection technique </vt:lpstr>
      <vt:lpstr>PowerPoint Presentation</vt:lpstr>
      <vt:lpstr>Nefertiti lift </vt:lpstr>
      <vt:lpstr>PowerPoint Presentation</vt:lpstr>
      <vt:lpstr>PowerPoint Presentation</vt:lpstr>
      <vt:lpstr>PowerPoint Presentation</vt:lpstr>
      <vt:lpstr>HYperHidrosis</vt:lpstr>
      <vt:lpstr>Eccrine glands</vt:lpstr>
      <vt:lpstr>HYperHidrosis</vt:lpstr>
      <vt:lpstr>Focal ( essential) hyperhidrosis</vt:lpstr>
      <vt:lpstr>PowerPoint Presentation</vt:lpstr>
      <vt:lpstr>PowerPoint Presentation</vt:lpstr>
      <vt:lpstr>PowerPoint Presentation</vt:lpstr>
      <vt:lpstr>starch-iodine test</vt:lpstr>
      <vt:lpstr>PowerPoint Presentation</vt:lpstr>
      <vt:lpstr>starch-iodine test</vt:lpstr>
      <vt:lpstr>Injection technique</vt:lpstr>
      <vt:lpstr>Injection technique </vt:lpstr>
      <vt:lpstr>Intradermal toxin injection</vt:lpstr>
      <vt:lpstr>Starch iodine test for touch up </vt:lpstr>
      <vt:lpstr>Plantar hyperhidrosis</vt:lpstr>
      <vt:lpstr>Wrist block</vt:lpstr>
      <vt:lpstr>Wrist block</vt:lpstr>
      <vt:lpstr>Median nerve block</vt:lpstr>
      <vt:lpstr>Ulnar nerve block</vt:lpstr>
      <vt:lpstr>PowerPoint Presentation</vt:lpstr>
      <vt:lpstr>Craniofacial hyperhidrosis</vt:lpstr>
      <vt:lpstr>Frey syndrome </vt:lpstr>
      <vt:lpstr> </vt:lpstr>
      <vt:lpstr>PowerPoint Presentation</vt:lpstr>
      <vt:lpstr>Post Tibial nerve block</vt:lpstr>
      <vt:lpstr>Dosage</vt:lpstr>
      <vt:lpstr>Toxin and Saline versus Toxin and Anesthetic</vt:lpstr>
      <vt:lpstr>CONTRAINDICATIONS</vt:lpstr>
      <vt:lpstr>WITH REPEATED INJECTIONS USUALLY THE SWEAT PRODUCTION NEVER RETURNS TO THE BASELINE RATE </vt:lpstr>
      <vt:lpstr>Complications </vt:lpstr>
      <vt:lpstr>BTX in Hypertrophic Scar Treatment</vt:lpstr>
      <vt:lpstr>BTX in Scar Prevention</vt:lpstr>
      <vt:lpstr>BTX in Rosacea and Facial Flushing</vt:lpstr>
      <vt:lpstr>BTX in Postherpetic Neuralgia</vt:lpstr>
      <vt:lpstr>Further reading references</vt:lpstr>
    </vt:vector>
  </TitlesOfParts>
  <LinksUpToDate>0</LinksUpToDate>
  <SharedDoc>0</SharedDoc>
  <HyperlinksChanged>0</HyperlinksChanged>
  <Application>Aspose.Slides for .NET</Application>
  <AppVersion>19.0700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dc:title>Non   facial Botulinum toxin applications</dc:title>
  <dc:creator>Windows User</dc:creator>
  <cp:lastModifiedBy>Microsoft Office User</cp:lastModifiedBy>
  <cp:revision>72</cp:revision>
  <dcterms:created xsi:type="dcterms:W3CDTF">2020-10-17T09:03:25Z</dcterms:created>
  <dcterms:modified xsi:type="dcterms:W3CDTF">2020-10-22T08:55:13Z</dcterms:modified>
</cp:coreProperties>
</file>