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7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94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10.xml" /><Relationship Id="rId11" Type="http://schemas.openxmlformats.org/officeDocument/2006/relationships/tags" Target="../tags/tag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tags" Target="../tags/tag14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tags" Target="../tags/tag8.xml" /><Relationship Id="rId9" Type="http://schemas.openxmlformats.org/officeDocument/2006/relationships/tags" Target="../tags/tag9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>
            <p:custDataLst>
              <p:tags r:id="rId1"/>
            </p:custData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>
              <p:custDataLst>
                <p:tags r:id="rId2"/>
              </p:custDataLst>
            </p:nvPr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5"/>
            <p:cNvSpPr/>
            <p:nvPr>
              <p:custDataLst>
                <p:tags r:id="rId3"/>
              </p:custDataLst>
            </p:nvPr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>
              <p:custDataLst>
                <p:tags r:id="rId4"/>
              </p:custData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Isosceles Triangle 30"/>
            <p:cNvSpPr/>
            <p:nvPr>
              <p:custDataLst>
                <p:tags r:id="rId8"/>
              </p:custData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>
              <p:custDataLst>
                <p:tags r:id="rId9"/>
              </p:custData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10"/>
            </p:custDataLst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ags" Target="../tags/tag20.xml" /><Relationship Id="rId18" Type="http://schemas.openxmlformats.org/officeDocument/2006/relationships/tags" Target="../tags/tag21.xml" /><Relationship Id="rId19" Type="http://schemas.openxmlformats.org/officeDocument/2006/relationships/tags" Target="../tags/tag22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23.xml" /><Relationship Id="rId21" Type="http://schemas.openxmlformats.org/officeDocument/2006/relationships/tags" Target="../tags/tag24.xml" /><Relationship Id="rId22" Type="http://schemas.openxmlformats.org/officeDocument/2006/relationships/tags" Target="../tags/tag25.xml" /><Relationship Id="rId23" Type="http://schemas.openxmlformats.org/officeDocument/2006/relationships/tags" Target="../tags/tag26.xml" /><Relationship Id="rId24" Type="http://schemas.openxmlformats.org/officeDocument/2006/relationships/tags" Target="../tags/tag27.xml" /><Relationship Id="rId25" Type="http://schemas.openxmlformats.org/officeDocument/2006/relationships/tags" Target="../tags/tag28.xml" /><Relationship Id="rId26" Type="http://schemas.openxmlformats.org/officeDocument/2006/relationships/tags" Target="../tags/tag29.xml" /><Relationship Id="rId27" Type="http://schemas.openxmlformats.org/officeDocument/2006/relationships/tags" Target="../tags/tag30.xml" /><Relationship Id="rId28" Type="http://schemas.openxmlformats.org/officeDocument/2006/relationships/tags" Target="../tags/tag31.xml" /><Relationship Id="rId29" Type="http://schemas.openxmlformats.org/officeDocument/2006/relationships/tags" Target="../tags/tag32.xml" /><Relationship Id="rId3" Type="http://schemas.openxmlformats.org/officeDocument/2006/relationships/slideLayout" Target="../slideLayouts/slideLayout3.xml" /><Relationship Id="rId30" Type="http://schemas.openxmlformats.org/officeDocument/2006/relationships/tags" Target="../tags/tag33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>
            <p:custDataLst>
              <p:tags r:id="rId17"/>
            </p:custData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>
              <p:custDataLst>
                <p:tags r:id="rId18"/>
              </p:custDataLst>
            </p:nvPr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>
              <p:custDataLst>
                <p:tags r:id="rId19"/>
              </p:custDataLst>
            </p:nvPr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>
              <p:custDataLst>
                <p:tags r:id="rId20"/>
              </p:custData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>
              <p:custDataLst>
                <p:tags r:id="rId21"/>
              </p:custDataLst>
            </p:nvPr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>
              <p:custDataLst>
                <p:tags r:id="rId22"/>
              </p:custDataLst>
            </p:nvPr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>
              <p:custDataLst>
                <p:tags r:id="rId23"/>
              </p:custDataLst>
            </p:nvPr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>
              <p:custDataLst>
                <p:tags r:id="rId24"/>
              </p:custData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>
              <p:custDataLst>
                <p:tags r:id="rId25"/>
              </p:custData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1.xml" /><Relationship Id="rId3" Type="http://schemas.openxmlformats.org/officeDocument/2006/relationships/image" Target="../media/image8.png" /><Relationship Id="rId4" Type="http://schemas.openxmlformats.org/officeDocument/2006/relationships/tags" Target="../tags/tag62.xml" /><Relationship Id="rId5" Type="http://schemas.openxmlformats.org/officeDocument/2006/relationships/tags" Target="../tags/tag6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4.xml" /><Relationship Id="rId3" Type="http://schemas.openxmlformats.org/officeDocument/2006/relationships/image" Target="../media/image9.png" /><Relationship Id="rId4" Type="http://schemas.openxmlformats.org/officeDocument/2006/relationships/tags" Target="../tags/tag65.xml" /><Relationship Id="rId5" Type="http://schemas.openxmlformats.org/officeDocument/2006/relationships/tags" Target="../tags/tag6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7.xml" /><Relationship Id="rId3" Type="http://schemas.openxmlformats.org/officeDocument/2006/relationships/image" Target="../media/image10.png" /><Relationship Id="rId4" Type="http://schemas.openxmlformats.org/officeDocument/2006/relationships/tags" Target="../tags/tag68.xml" /><Relationship Id="rId5" Type="http://schemas.openxmlformats.org/officeDocument/2006/relationships/tags" Target="../tags/tag6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0.xml" /><Relationship Id="rId3" Type="http://schemas.openxmlformats.org/officeDocument/2006/relationships/image" Target="../media/image11.png" /><Relationship Id="rId4" Type="http://schemas.openxmlformats.org/officeDocument/2006/relationships/tags" Target="../tags/tag71.xml" /><Relationship Id="rId5" Type="http://schemas.openxmlformats.org/officeDocument/2006/relationships/tags" Target="../tags/tag7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3.xml" /><Relationship Id="rId3" Type="http://schemas.openxmlformats.org/officeDocument/2006/relationships/image" Target="../media/image12.png" /><Relationship Id="rId4" Type="http://schemas.openxmlformats.org/officeDocument/2006/relationships/tags" Target="../tags/tag74.xml" /><Relationship Id="rId5" Type="http://schemas.openxmlformats.org/officeDocument/2006/relationships/tags" Target="../tags/tag7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6.xml" /><Relationship Id="rId3" Type="http://schemas.openxmlformats.org/officeDocument/2006/relationships/image" Target="../media/image13.png" /><Relationship Id="rId4" Type="http://schemas.openxmlformats.org/officeDocument/2006/relationships/tags" Target="../tags/tag77.xml" /><Relationship Id="rId5" Type="http://schemas.openxmlformats.org/officeDocument/2006/relationships/tags" Target="../tags/tag7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9.xml" /><Relationship Id="rId3" Type="http://schemas.openxmlformats.org/officeDocument/2006/relationships/image" Target="../media/image14.png" /><Relationship Id="rId4" Type="http://schemas.openxmlformats.org/officeDocument/2006/relationships/tags" Target="../tags/tag80.xml" /><Relationship Id="rId5" Type="http://schemas.openxmlformats.org/officeDocument/2006/relationships/tags" Target="../tags/tag8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2.xml" /><Relationship Id="rId3" Type="http://schemas.openxmlformats.org/officeDocument/2006/relationships/image" Target="../media/image15.png" /><Relationship Id="rId4" Type="http://schemas.openxmlformats.org/officeDocument/2006/relationships/tags" Target="../tags/tag83.xml" /><Relationship Id="rId5" Type="http://schemas.openxmlformats.org/officeDocument/2006/relationships/tags" Target="../tags/tag8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5.xml" /><Relationship Id="rId3" Type="http://schemas.openxmlformats.org/officeDocument/2006/relationships/image" Target="../media/image16.png" /><Relationship Id="rId4" Type="http://schemas.openxmlformats.org/officeDocument/2006/relationships/tags" Target="../tags/tag86.xml" /><Relationship Id="rId5" Type="http://schemas.openxmlformats.org/officeDocument/2006/relationships/tags" Target="../tags/tag8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8.xml" /><Relationship Id="rId3" Type="http://schemas.openxmlformats.org/officeDocument/2006/relationships/image" Target="../media/image17.png" /><Relationship Id="rId4" Type="http://schemas.openxmlformats.org/officeDocument/2006/relationships/tags" Target="../tags/tag89.xml" /><Relationship Id="rId5" Type="http://schemas.openxmlformats.org/officeDocument/2006/relationships/tags" Target="../tags/tag9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7.xml" /><Relationship Id="rId3" Type="http://schemas.openxmlformats.org/officeDocument/2006/relationships/tags" Target="../tags/tag38.xml" /><Relationship Id="rId4" Type="http://schemas.openxmlformats.org/officeDocument/2006/relationships/tags" Target="../tags/tag3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1.xml" /><Relationship Id="rId3" Type="http://schemas.openxmlformats.org/officeDocument/2006/relationships/image" Target="../media/image18.png" /><Relationship Id="rId4" Type="http://schemas.openxmlformats.org/officeDocument/2006/relationships/tags" Target="../tags/tag92.xml" /><Relationship Id="rId5" Type="http://schemas.openxmlformats.org/officeDocument/2006/relationships/tags" Target="../tags/tag9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0.xml" /><Relationship Id="rId3" Type="http://schemas.openxmlformats.org/officeDocument/2006/relationships/image" Target="../media/image1.png" /><Relationship Id="rId4" Type="http://schemas.openxmlformats.org/officeDocument/2006/relationships/tags" Target="../tags/tag41.xml" /><Relationship Id="rId5" Type="http://schemas.openxmlformats.org/officeDocument/2006/relationships/tags" Target="../tags/tag4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3.xml" /><Relationship Id="rId3" Type="http://schemas.openxmlformats.org/officeDocument/2006/relationships/image" Target="../media/image2.png" /><Relationship Id="rId4" Type="http://schemas.openxmlformats.org/officeDocument/2006/relationships/tags" Target="../tags/tag44.xml" /><Relationship Id="rId5" Type="http://schemas.openxmlformats.org/officeDocument/2006/relationships/tags" Target="../tags/tag4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6.xml" /><Relationship Id="rId3" Type="http://schemas.openxmlformats.org/officeDocument/2006/relationships/image" Target="../media/image3.png" /><Relationship Id="rId4" Type="http://schemas.openxmlformats.org/officeDocument/2006/relationships/tags" Target="../tags/tag47.xml" /><Relationship Id="rId5" Type="http://schemas.openxmlformats.org/officeDocument/2006/relationships/tags" Target="../tags/tag4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9.xml" /><Relationship Id="rId3" Type="http://schemas.openxmlformats.org/officeDocument/2006/relationships/image" Target="../media/image4.png" /><Relationship Id="rId4" Type="http://schemas.openxmlformats.org/officeDocument/2006/relationships/tags" Target="../tags/tag50.xml" /><Relationship Id="rId5" Type="http://schemas.openxmlformats.org/officeDocument/2006/relationships/tags" Target="../tags/tag5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2.xml" /><Relationship Id="rId3" Type="http://schemas.openxmlformats.org/officeDocument/2006/relationships/image" Target="../media/image5.png" /><Relationship Id="rId4" Type="http://schemas.openxmlformats.org/officeDocument/2006/relationships/tags" Target="../tags/tag53.xml" /><Relationship Id="rId5" Type="http://schemas.openxmlformats.org/officeDocument/2006/relationships/tags" Target="../tags/tag5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5.xml" /><Relationship Id="rId3" Type="http://schemas.openxmlformats.org/officeDocument/2006/relationships/image" Target="../media/image6.png" /><Relationship Id="rId4" Type="http://schemas.openxmlformats.org/officeDocument/2006/relationships/tags" Target="../tags/tag56.xml" /><Relationship Id="rId5" Type="http://schemas.openxmlformats.org/officeDocument/2006/relationships/tags" Target="../tags/tag5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8.xml" /><Relationship Id="rId3" Type="http://schemas.openxmlformats.org/officeDocument/2006/relationships/image" Target="../media/image7.png" /><Relationship Id="rId4" Type="http://schemas.openxmlformats.org/officeDocument/2006/relationships/tags" Target="../tags/tag59.xml" /><Relationship Id="rId5" Type="http://schemas.openxmlformats.org/officeDocument/2006/relationships/tags" Target="../tags/tag60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07067" y="1056068"/>
            <a:ext cx="7766936" cy="1700011"/>
          </a:xfrm>
        </p:spPr>
        <p:txBody>
          <a:bodyPr/>
          <a:lstStyle/>
          <a:p>
            <a:pPr algn="ctr"/>
            <a:r>
              <a:rPr lang="en-US" smtClean="0"/>
              <a:t>Botox in Migrane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mtClean="0"/>
              <a:t>By:</a:t>
            </a:r>
          </a:p>
          <a:p>
            <a:pPr algn="ctr"/>
            <a:r>
              <a:rPr lang="en-US" err="1" smtClean="0"/>
              <a:t>Farhad  Assarzadegan,MD,Associate professor of Neurology</a:t>
            </a:r>
          </a:p>
          <a:p>
            <a:pPr algn="ctr"/>
            <a:r>
              <a:rPr lang="en-US" err="1" smtClean="0"/>
              <a:t>Shahid beheshti university of medical sciences(SBUMS)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21268635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03032"/>
            <a:ext cx="10161431" cy="4919730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74746466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437882"/>
            <a:ext cx="10135674" cy="6323526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7508761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7334" y="141668"/>
            <a:ext cx="8596668" cy="875763"/>
          </a:xfrm>
        </p:spPr>
        <p:txBody>
          <a:bodyPr/>
          <a:lstStyle/>
          <a:p>
            <a:pPr algn="ctr"/>
            <a:r>
              <a:rPr lang="en-US" smtClean="0"/>
              <a:t>temporalis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17432"/>
            <a:ext cx="8596668" cy="5731098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80646385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502276"/>
            <a:ext cx="8809150" cy="6040192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05885527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609600"/>
            <a:ext cx="8963695" cy="5432425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32219484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7334" y="0"/>
            <a:ext cx="8596668" cy="772732"/>
          </a:xfrm>
        </p:spPr>
        <p:txBody>
          <a:bodyPr/>
          <a:lstStyle/>
          <a:p>
            <a:pPr algn="ctr"/>
            <a:r>
              <a:rPr lang="en-US" err="1" smtClean="0"/>
              <a:t>occipitalis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1068946"/>
            <a:ext cx="5267459" cy="5486400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82571477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7127263" cy="5958625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50932641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42175"/>
            <a:ext cx="6259131" cy="5855594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65666872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396182"/>
            <a:ext cx="8937939" cy="6365226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91035720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7334" y="231820"/>
            <a:ext cx="8596668" cy="953036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trapezius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87888"/>
            <a:ext cx="7307567" cy="5344732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86062554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ANTERIOR INJECTIONS</a:t>
            </a:r>
          </a:p>
          <a:p>
            <a:r>
              <a:rPr lang="en-US" smtClean="0"/>
              <a:t>POSTERIOR INJECTIONS</a:t>
            </a:r>
            <a:endParaRPr lang="en-US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52321490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37882"/>
            <a:ext cx="8797484" cy="6272011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83339615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476519"/>
            <a:ext cx="8848998" cy="6001554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2718502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60608"/>
            <a:ext cx="7984901" cy="5493544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81010023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smtClean="0"/>
              <a:t>CORRUGATOR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1416676"/>
            <a:ext cx="7160653" cy="5441324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49754248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89398"/>
            <a:ext cx="8797483" cy="6368602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71544509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7334" y="296214"/>
            <a:ext cx="8596668" cy="798490"/>
          </a:xfrm>
        </p:spPr>
        <p:txBody>
          <a:bodyPr/>
          <a:lstStyle/>
          <a:p>
            <a:pPr algn="ctr"/>
            <a:r>
              <a:rPr lang="en-US" err="1" smtClean="0"/>
              <a:t>procerus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094704"/>
            <a:ext cx="7096260" cy="5628068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231575902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9398"/>
            <a:ext cx="8827274" cy="6272010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381269246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7334" y="244700"/>
            <a:ext cx="8596668" cy="875762"/>
          </a:xfrm>
        </p:spPr>
        <p:txBody>
          <a:bodyPr>
            <a:normAutofit/>
          </a:bodyPr>
          <a:lstStyle/>
          <a:p>
            <a:pPr algn="ctr"/>
            <a:r>
              <a:rPr lang="en-US" err="1" smtClean="0"/>
              <a:t>frontalis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120462"/>
            <a:ext cx="7925752" cy="5499279"/>
          </a:xfr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52321893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C:\Connect\content\7\92812-1\input\breezo\data\asimages\{c11c93e9-ab52-44e8-8863-9efa4d8125a2}.png&quot; /&gt;&lt;left val=&quot;0&quot; /&gt;&lt;top val=&quot;0&quot; /&gt;&lt;width val=&quot;1280&quot; /&gt;&lt;height val=&quot;721&quot; /&gt;&lt;hasText val=&quot;1&quot; /&gt;&lt;/Image&gt;&lt;/ThreeDShape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C:\Connect\content\7\92812-1\input\breezo\data\asimages\{a39eeed3-a470-4ecd-ad0c-33e0a55d6c9b}.png&quot; /&gt;&lt;left val=&quot;0&quot; /&gt;&lt;top val=&quot;0&quot; /&gt;&lt;width val=&quot;1280&quot; /&gt;&lt;height val=&quot;721&quot; /&gt;&lt;hasText val=&quot;1&quot; /&gt;&lt;/Image&gt;&lt;/ThreeDShape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4.xml><?xml version="1.0" encoding="utf-8"?>
<p:tagLst xmlns:p="http://schemas.openxmlformats.org/presentationml/2006/main">
  <p:tag name="PRESENTER_SHAPEINFO" val="&lt;ThreeDShapeInfo&gt;&lt;uuid val=&quot;{029fc7e9-4400-4085-aa10-0605052fe1f9}&quot; /&gt;&lt;isInvalidForFieldText val=&quot;0&quot; /&gt;&lt;Image&gt;&lt;filename val=&quot;C:\Connect\content\7\92812-1\input\breezo\data\asimages\{029fc7e9-4400-4085-aa10-0605052fe1f9}.png&quot; /&gt;&lt;left val=&quot;302&quot; /&gt;&lt;top val=&quot;215&quot; /&gt;&lt;width val=&quot;532&quot; /&gt;&lt;height val=&quot;69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35.xml><?xml version="1.0" encoding="utf-8"?>
<p:tagLst xmlns:p="http://schemas.openxmlformats.org/presentationml/2006/main">
  <p:tag name="PRESENTER_SHAPEINFO" val="&lt;ThreeDShapeInfo&gt;&lt;uuid val=&quot;{cf5299ac-bbf8-4a4b-9621-4b291590d7ef}&quot; /&gt;&lt;isInvalidForFieldText val=&quot;0&quot; /&gt;&lt;Image&gt;&lt;filename val=&quot;C:\Connect\content\7\92812-1\input\breezo\data\asimages\{cf5299ac-bbf8-4a4b-9621-4b291590d7ef}.png&quot; /&gt;&lt;left val=&quot;251&quot; /&gt;&lt;top val=&quot;433&quot; /&gt;&lt;width val=&quot;631&quot; /&gt;&lt;height val=&quot;103&quot; /&gt;&lt;hasText val=&quot;1&quot; /&gt;&lt;/Image&gt;&lt;/ThreeDShapeInfo&gt;"/>
  <p:tag name="PRESENTER_SHAPETEXTINFO" val="&lt;ShapeTextInfo&gt;&lt;TableIndex row=&quot;-1&quot; col=&quot;-1&quot;&gt;&lt;linesCount val=&quot;3&quot; /&gt;&lt;lineCharCount val=&quot;4&quot; /&gt;&lt;lineCharCount val=&quot;57&quot; /&gt;&lt;lineCharCount val=&quot;53&quot; /&gt;&lt;/TableIndex&gt;&lt;/ShapeTextInfo&gt;"/>
</p:tagLst>
</file>

<file path=ppt/tags/tag36.xml><?xml version="1.0" encoding="utf-8"?>
<p:tagLst xmlns:p="http://schemas.openxmlformats.org/presentationml/2006/main">
  <p:tag name="HTML_SHAPEINFO" val="&lt;SlideThumbPath val=&quot;SlideTemp.PNG&quot;/&gt;"/>
</p:tagLst>
</file>

<file path=ppt/tags/tag3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8.xml><?xml version="1.0" encoding="utf-8"?>
<p:tagLst xmlns:p="http://schemas.openxmlformats.org/presentationml/2006/main">
  <p:tag name="PRESENTER_SHAPEINFO" val="&lt;ThreeDShapeInfo&gt;&lt;uuid val=&quot;{b4d1c8c0-10ae-4746-a811-1c1513c51e33}&quot; /&gt;&lt;isInvalidForFieldText val=&quot;0&quot; /&gt;&lt;Image&gt;&lt;filename val=&quot;C:\Connect\content\7\92812-1\input\breezo\data\asimages\{b4d1c8c0-10ae-4746-a811-1c1513c51e33}.png&quot; /&gt;&lt;left val=&quot;82&quot; /&gt;&lt;top val=&quot;236&quot; /&gt;&lt;width val=&quot;285&quot; /&gt;&lt;height val=&quot;63&quot; /&gt;&lt;hasText val=&quot;1&quot; /&gt;&lt;/Image&gt;&lt;/ThreeDShapeInfo&gt;"/>
  <p:tag name="PRESENTER_SHAPETEXTINFO" val="&lt;ShapeTextInfo&gt;&lt;TableIndex row=&quot;-1&quot; col=&quot;-1&quot;&gt;&lt;linesCount val=&quot;2&quot; /&gt;&lt;lineCharCount val=&quot;20&quot; /&gt;&lt;lineCharCount val=&quot;20&quot; /&gt;&lt;/TableIndex&gt;&lt;/ShapeTextInfo&gt;"/>
</p:tagLst>
</file>

<file path=ppt/tags/tag39.xml><?xml version="1.0" encoding="utf-8"?>
<p:tagLst xmlns:p="http://schemas.openxmlformats.org/presentationml/2006/main">
  <p:tag name="HTML_SHAPEINFO" val="&lt;SlideThumbPath val=&quot;SlideTemp.PNG&quot;/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1.xml><?xml version="1.0" encoding="utf-8"?>
<p:tagLst xmlns:p="http://schemas.openxmlformats.org/presentationml/2006/main">
  <p:tag name="PRESENTER_SHAPEINFO" val="&lt;ThreeDShapeInfo&gt;&lt;uuid val=&quot;{1e642813-a8b4-4f57-90ef-8ffe7bd81bf2}&quot; /&gt;&lt;isInvalidForFieldText val=&quot;0&quot; /&gt;&lt;Image&gt;&lt;filename val=&quot;C:\Connect\content\7\92812-1\input\breezo\data\asimages\{1e642813-a8b4-4f57-90ef-8ffe7bd81bf2}.png&quot; /&gt;&lt;left val=&quot;44&quot; /&gt;&lt;top val=&quot;49&quot; /&gt;&lt;width val=&quot;931&quot; /&gt;&lt;height val=&quot;632&quot; /&gt;&lt;hasText val=&quot;1&quot; /&gt;&lt;/Image&gt;&lt;/ThreeDShapeInfo&gt;"/>
</p:tagLst>
</file>

<file path=ppt/tags/tag42.xml><?xml version="1.0" encoding="utf-8"?>
<p:tagLst xmlns:p="http://schemas.openxmlformats.org/presentationml/2006/main">
  <p:tag name="HTML_SHAPEINFO" val="&lt;SlideThumbPath val=&quot;SlideTemp.PNG&quot;/&gt;"/>
</p:tagLst>
</file>

<file path=ppt/tags/tag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4.xml><?xml version="1.0" encoding="utf-8"?>
<p:tagLst xmlns:p="http://schemas.openxmlformats.org/presentationml/2006/main">
  <p:tag name="PRESENTER_SHAPEINFO" val="&lt;ThreeDShapeInfo&gt;&lt;uuid val=&quot;{87a5b38e-4148-428b-96c7-65c8654935ae}&quot; /&gt;&lt;isInvalidForFieldText val=&quot;0&quot; /&gt;&lt;Image&gt;&lt;filename val=&quot;C:\Connect\content\7\92812-1\input\breezo\data\asimages\{87a5b38e-4148-428b-96c7-65c8654935ae}.png&quot; /&gt;&lt;left val=&quot;54&quot; /&gt;&lt;top val=&quot;37&quot; /&gt;&lt;width val=&quot;840&quot; /&gt;&lt;height val=&quot;578&quot; /&gt;&lt;hasText val=&quot;1&quot; /&gt;&lt;/Image&gt;&lt;/ThreeDShapeInfo&gt;"/>
</p:tagLst>
</file>

<file path=ppt/tags/tag45.xml><?xml version="1.0" encoding="utf-8"?>
<p:tagLst xmlns:p="http://schemas.openxmlformats.org/presentationml/2006/main">
  <p:tag name="HTML_SHAPEINFO" val="&lt;SlideThumbPath val=&quot;SlideTemp.PNG&quot;/&gt;"/>
</p:tagLst>
</file>

<file path=ppt/tags/tag46.xml><?xml version="1.0" encoding="utf-8"?>
<p:tagLst xmlns:p="http://schemas.openxmlformats.org/presentationml/2006/main">
  <p:tag name="PRESENTER_SHAPEINFO" val="&lt;ThreeDShapeInfo&gt;&lt;uuid val=&quot;{11ffc917-9fad-4d65-9c97-731def14585f}&quot; /&gt;&lt;isInvalidForFieldText val=&quot;0&quot; /&gt;&lt;Image&gt;&lt;filename val=&quot;C:\Connect\content\7\92812-1\input\breezo\data\asimages\{11ffc917-9fad-4d65-9c97-731def14585f}.png&quot; /&gt;&lt;left val=&quot;378&quot; /&gt;&lt;top val=&quot;80&quot; /&gt;&lt;width val=&quot;29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47.xml><?xml version="1.0" encoding="utf-8"?>
<p:tagLst xmlns:p="http://schemas.openxmlformats.org/presentationml/2006/main">
  <p:tag name="PRESENTER_SHAPEINFO" val="&lt;ThreeDShapeInfo&gt;&lt;uuid val=&quot;{d25faacd-86d1-4168-b1aa-3cba34549507}&quot; /&gt;&lt;isInvalidForFieldText val=&quot;0&quot; /&gt;&lt;Image&gt;&lt;filename val=&quot;C:\Connect\content\7\92812-1\input\breezo\data\asimages\{d25faacd-86d1-4168-b1aa-3cba34549507}.png&quot; /&gt;&lt;left val=&quot;160&quot; /&gt;&lt;top val=&quot;148&quot; /&gt;&lt;width val=&quot;754&quot; /&gt;&lt;height val=&quot;572&quot; /&gt;&lt;hasText val=&quot;1&quot; /&gt;&lt;/Image&gt;&lt;/ThreeDShapeInfo&gt;"/>
</p:tagLst>
</file>

<file path=ppt/tags/tag48.xml><?xml version="1.0" encoding="utf-8"?>
<p:tagLst xmlns:p="http://schemas.openxmlformats.org/presentationml/2006/main">
  <p:tag name="HTML_SHAPEINFO" val="&lt;SlideThumbPath val=&quot;SlideTemp.PNG&quot;/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p="http://schemas.openxmlformats.org/presentationml/2006/main">
  <p:tag name="PRESENTER_SHAPEINFO" val="&lt;ThreeDShapeInfo&gt;&lt;uuid val=&quot;{e296ecfa-118a-4541-8d1e-cc872ccb8bb3}&quot; /&gt;&lt;isInvalidForFieldText val=&quot;0&quot; /&gt;&lt;Image&gt;&lt;filename val=&quot;C:\Connect\content\7\92812-1\input\breezo\data\asimages\{e296ecfa-118a-4541-8d1e-cc872ccb8bb3}.png&quot; /&gt;&lt;left val=&quot;49&quot; /&gt;&lt;top val=&quot;50&quot; /&gt;&lt;width val=&quot;925&quot; /&gt;&lt;height val=&quot;669&quot; /&gt;&lt;hasText val=&quot;1&quot; /&gt;&lt;/Image&gt;&lt;/ThreeDShapeInfo&gt;"/>
</p:tagLst>
</file>

<file path=ppt/tags/tag51.xml><?xml version="1.0" encoding="utf-8"?>
<p:tagLst xmlns:p="http://schemas.openxmlformats.org/presentationml/2006/main">
  <p:tag name="HTML_SHAPEINFO" val="&lt;SlideThumbPath val=&quot;SlideTemp.PNG&quot;/&gt;"/>
</p:tagLst>
</file>

<file path=ppt/tags/tag52.xml><?xml version="1.0" encoding="utf-8"?>
<p:tagLst xmlns:p="http://schemas.openxmlformats.org/presentationml/2006/main">
  <p:tag name="PRESENTER_SHAPEINFO" val="&lt;ThreeDShapeInfo&gt;&lt;uuid val=&quot;{af4fd289-0502-47a6-98f6-fadd34133941}&quot; /&gt;&lt;isInvalidForFieldText val=&quot;0&quot; /&gt;&lt;Image&gt;&lt;filename val=&quot;C:\Connect\content\7\92812-1\input\breezo\data\asimages\{af4fd289-0502-47a6-98f6-fadd34133941}.png&quot; /&gt;&lt;left val=&quot;432&quot; /&gt;&lt;top val=&quot;56&quot; /&gt;&lt;width val=&quot;183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53.xml><?xml version="1.0" encoding="utf-8"?>
<p:tagLst xmlns:p="http://schemas.openxmlformats.org/presentationml/2006/main">
  <p:tag name="PRESENTER_SHAPEINFO" val="&lt;ThreeDShapeInfo&gt;&lt;uuid val=&quot;{ced058a7-955e-4b25-8fda-039a238b2050}&quot; /&gt;&lt;isInvalidForFieldText val=&quot;0&quot; /&gt;&lt;Image&gt;&lt;filename val=&quot;C:\Connect\content\7\92812-1\input\breezo\data\asimages\{ced058a7-955e-4b25-8fda-039a238b2050}.png&quot; /&gt;&lt;left val=&quot;133&quot; /&gt;&lt;top val=&quot;114&quot; /&gt;&lt;width val=&quot;747&quot; /&gt;&lt;height val=&quot;592&quot; /&gt;&lt;hasText val=&quot;1&quot; /&gt;&lt;/Image&gt;&lt;/ThreeDShapeInfo&gt;"/>
</p:tagLst>
</file>

<file path=ppt/tags/tag54.xml><?xml version="1.0" encoding="utf-8"?>
<p:tagLst xmlns:p="http://schemas.openxmlformats.org/presentationml/2006/main">
  <p:tag name="HTML_SHAPEINFO" val="&lt;SlideThumbPath val=&quot;SlideTemp.PNG&quot;/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6.xml><?xml version="1.0" encoding="utf-8"?>
<p:tagLst xmlns:p="http://schemas.openxmlformats.org/presentationml/2006/main">
  <p:tag name="PRESENTER_SHAPEINFO" val="&lt;ThreeDShapeInfo&gt;&lt;uuid val=&quot;{537ae1d5-dc04-4193-8704-13f2d4d88bb2}&quot; /&gt;&lt;isInvalidForFieldText val=&quot;0&quot; /&gt;&lt;Image&gt;&lt;filename val=&quot;C:\Connect\content\7\92812-1\input\breezo\data\asimages\{537ae1d5-dc04-4193-8704-13f2d4d88bb2}.png&quot; /&gt;&lt;left val=&quot;70&quot; /&gt;&lt;top val=&quot;50&quot; /&gt;&lt;width val=&quot;928&quot; /&gt;&lt;height val=&quot;660&quot; /&gt;&lt;hasText val=&quot;1&quot; /&gt;&lt;/Image&gt;&lt;/ThreeDShapeInfo&gt;"/>
</p:tagLst>
</file>

<file path=ppt/tags/tag57.xml><?xml version="1.0" encoding="utf-8"?>
<p:tagLst xmlns:p="http://schemas.openxmlformats.org/presentationml/2006/main">
  <p:tag name="HTML_SHAPEINFO" val="&lt;SlideThumbPath val=&quot;SlideTemp.PNG&quot;/&gt;"/>
</p:tagLst>
</file>

<file path=ppt/tags/tag58.xml><?xml version="1.0" encoding="utf-8"?>
<p:tagLst xmlns:p="http://schemas.openxmlformats.org/presentationml/2006/main">
  <p:tag name="PRESENTER_SHAPEINFO" val="&lt;ThreeDShapeInfo&gt;&lt;uuid val=&quot;{6c9647f7-4fd3-40af-a554-d02f0eca6a70}&quot; /&gt;&lt;isInvalidForFieldText val=&quot;0&quot; /&gt;&lt;Image&gt;&lt;filename val=&quot;C:\Connect\content\7\92812-1\input\breezo\data\asimages\{6c9647f7-4fd3-40af-a554-d02f0eca6a70}.png&quot; /&gt;&lt;left val=&quot;433&quot; /&gt;&lt;top val=&quot;41&quot; /&gt;&lt;width val=&quot;179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59.xml><?xml version="1.0" encoding="utf-8"?>
<p:tagLst xmlns:p="http://schemas.openxmlformats.org/presentationml/2006/main">
  <p:tag name="PRESENTER_SHAPEINFO" val="&lt;ThreeDShapeInfo&gt;&lt;uuid val=&quot;{d9e8ecab-dc8f-43f6-881d-e53fa5db1775}&quot; /&gt;&lt;isInvalidForFieldText val=&quot;0&quot; /&gt;&lt;Image&gt;&lt;filename val=&quot;C:\Connect\content\7\92812-1\input\breezo\data\asimages\{d9e8ecab-dc8f-43f6-881d-e53fa5db1775}.png&quot; /&gt;&lt;left val=&quot;70&quot; /&gt;&lt;top val=&quot;117&quot; /&gt;&lt;width val=&quot;833&quot; /&gt;&lt;height val=&quot;579&quot; /&gt;&lt;hasText val=&quot;1&quot; /&gt;&lt;/Image&gt;&lt;/ThreeDShape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0.xml><?xml version="1.0" encoding="utf-8"?>
<p:tagLst xmlns:p="http://schemas.openxmlformats.org/presentationml/2006/main">
  <p:tag name="HTML_SHAPEINFO" val="&lt;SlideThumbPath val=&quot;SlideTemp.PNG&quot;/&gt;"/>
</p:tagLst>
</file>

<file path=ppt/tags/tag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2.xml><?xml version="1.0" encoding="utf-8"?>
<p:tagLst xmlns:p="http://schemas.openxmlformats.org/presentationml/2006/main">
  <p:tag name="PRESENTER_SHAPEINFO" val="&lt;ThreeDShapeInfo&gt;&lt;uuid val=&quot;{8d87b3c8-040b-4868-95e5-703d70bf1815}&quot; /&gt;&lt;isInvalidForFieldText val=&quot;0&quot; /&gt;&lt;Image&gt;&lt;filename val=&quot;C:\Connect\content\7\92812-1\input\breezo\data\asimages\{8d87b3c8-040b-4868-95e5-703d70bf1815}.png&quot; /&gt;&lt;left val=&quot;10&quot; /&gt;&lt;top val=&quot;10&quot; /&gt;&lt;width val=&quot;1069&quot; /&gt;&lt;height val=&quot;518&quot; /&gt;&lt;hasText val=&quot;1&quot; /&gt;&lt;/Image&gt;&lt;/ThreeDShapeInfo&gt;"/>
</p:tagLst>
</file>

<file path=ppt/tags/tag63.xml><?xml version="1.0" encoding="utf-8"?>
<p:tagLst xmlns:p="http://schemas.openxmlformats.org/presentationml/2006/main">
  <p:tag name="HTML_SHAPEINFO" val="&lt;SlideThumbPath val=&quot;SlideTemp.PNG&quot;/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5.xml><?xml version="1.0" encoding="utf-8"?>
<p:tagLst xmlns:p="http://schemas.openxmlformats.org/presentationml/2006/main">
  <p:tag name="PRESENTER_SHAPEINFO" val="&lt;ThreeDShapeInfo&gt;&lt;uuid val=&quot;{f1e20387-b966-4991-a962-d4bebbd04e46}&quot; /&gt;&lt;isInvalidForFieldText val=&quot;0&quot; /&gt;&lt;Image&gt;&lt;filename val=&quot;C:\Connect\content\7\92812-1\input\breezo\data\asimages\{f1e20387-b966-4991-a962-d4bebbd04e46}.png&quot; /&gt;&lt;left val=&quot;28&quot; /&gt;&lt;top val=&quot;45&quot; /&gt;&lt;width val=&quot;1065&quot; /&gt;&lt;height val=&quot;665&quot; /&gt;&lt;hasText val=&quot;1&quot; /&gt;&lt;/Image&gt;&lt;/ThreeDShapeInfo&gt;"/>
</p:tagLst>
</file>

<file path=ppt/tags/tag66.xml><?xml version="1.0" encoding="utf-8"?>
<p:tagLst xmlns:p="http://schemas.openxmlformats.org/presentationml/2006/main">
  <p:tag name="HTML_SHAPEINFO" val="&lt;SlideThumbPath val=&quot;SlideTemp.PNG&quot;/&gt;"/>
</p:tagLst>
</file>

<file path=ppt/tags/tag67.xml><?xml version="1.0" encoding="utf-8"?>
<p:tagLst xmlns:p="http://schemas.openxmlformats.org/presentationml/2006/main">
  <p:tag name="PRESENTER_SHAPEINFO" val="&lt;ThreeDShapeInfo&gt;&lt;uuid val=&quot;{df75bdd0-e522-4f71-ba28-77f293e56dbd}&quot; /&gt;&lt;isInvalidForFieldText val=&quot;0&quot; /&gt;&lt;Image&gt;&lt;filename val=&quot;C:\Connect\content\7\92812-1\input\breezo\data\asimages\{df75bdd0-e522-4f71-ba28-77f293e56dbd}.png&quot; /&gt;&lt;left val=&quot;409&quot; /&gt;&lt;top val=&quot;30&quot; /&gt;&lt;width val=&quot;227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68.xml><?xml version="1.0" encoding="utf-8"?>
<p:tagLst xmlns:p="http://schemas.openxmlformats.org/presentationml/2006/main">
  <p:tag name="PRESENTER_SHAPEINFO" val="&lt;ThreeDShapeInfo&gt;&lt;uuid val=&quot;{c479c773-1993-4049-8fab-68a79dd91825}&quot; /&gt;&lt;isInvalidForFieldText val=&quot;0&quot; /&gt;&lt;Image&gt;&lt;filename val=&quot;C:\Connect\content\7\92812-1\input\breezo\data\asimages\{c479c773-1993-4049-8fab-68a79dd91825}.png&quot; /&gt;&lt;left val=&quot;70&quot; /&gt;&lt;top val=&quot;106&quot; /&gt;&lt;width val=&quot;904&quot; /&gt;&lt;height val=&quot;603&quot; /&gt;&lt;hasText val=&quot;1&quot; /&gt;&lt;/Image&gt;&lt;/ThreeDShapeInfo&gt;"/>
</p:tagLst>
</file>

<file path=ppt/tags/tag69.xml><?xml version="1.0" encoding="utf-8"?>
<p:tagLst xmlns:p="http://schemas.openxmlformats.org/presentationml/2006/main">
  <p:tag name="HTML_SHAPEINFO" val="&lt;SlideThumbPath val=&quot;SlideTemp.PNG&quot;/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1.xml><?xml version="1.0" encoding="utf-8"?>
<p:tagLst xmlns:p="http://schemas.openxmlformats.org/presentationml/2006/main">
  <p:tag name="PRESENTER_SHAPEINFO" val="&lt;ThreeDShapeInfo&gt;&lt;uuid val=&quot;{bcc4bb18-3792-4d80-8aa2-497d855c8bc0}&quot; /&gt;&lt;isInvalidForFieldText val=&quot;0&quot; /&gt;&lt;Image&gt;&lt;filename val=&quot;C:\Connect\content\7\92812-1\input\breezo\data\asimages\{bcc4bb18-3792-4d80-8aa2-497d855c8bc0}.png&quot; /&gt;&lt;left val=&quot;60&quot; /&gt;&lt;top val=&quot;52&quot; /&gt;&lt;width val=&quot;927&quot; /&gt;&lt;height val=&quot;636&quot; /&gt;&lt;hasText val=&quot;1&quot; /&gt;&lt;/Image&gt;&lt;/ThreeDShapeInfo&gt;"/>
</p:tagLst>
</file>

<file path=ppt/tags/tag72.xml><?xml version="1.0" encoding="utf-8"?>
<p:tagLst xmlns:p="http://schemas.openxmlformats.org/presentationml/2006/main">
  <p:tag name="HTML_SHAPEINFO" val="&lt;SlideThumbPath val=&quot;SlideTemp.PNG&quot;/&gt;"/>
</p:tagLst>
</file>

<file path=ppt/tags/tag7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4.xml><?xml version="1.0" encoding="utf-8"?>
<p:tagLst xmlns:p="http://schemas.openxmlformats.org/presentationml/2006/main">
  <p:tag name="PRESENTER_SHAPEINFO" val="&lt;ThreeDShapeInfo&gt;&lt;uuid val=&quot;{5abd6bd5-f375-43b9-8d5f-25df7da0e6ec}&quot; /&gt;&lt;isInvalidForFieldText val=&quot;0&quot; /&gt;&lt;Image&gt;&lt;filename val=&quot;C:\Connect\content\7\92812-1\input\breezo\data\asimages\{5abd6bd5-f375-43b9-8d5f-25df7da0e6ec}.png&quot; /&gt;&lt;left val=&quot;46&quot; /&gt;&lt;top val=&quot;63&quot; /&gt;&lt;width val=&quot;943&quot; /&gt;&lt;height val=&quot;572&quot; /&gt;&lt;hasText val=&quot;1&quot; /&gt;&lt;/Image&gt;&lt;/ThreeDShapeInfo&gt;"/>
</p:tagLst>
</file>

<file path=ppt/tags/tag75.xml><?xml version="1.0" encoding="utf-8"?>
<p:tagLst xmlns:p="http://schemas.openxmlformats.org/presentationml/2006/main">
  <p:tag name="HTML_SHAPEINFO" val="&lt;SlideThumbPath val=&quot;SlideTemp.PNG&quot;/&gt;"/>
</p:tagLst>
</file>

<file path=ppt/tags/tag76.xml><?xml version="1.0" encoding="utf-8"?>
<p:tagLst xmlns:p="http://schemas.openxmlformats.org/presentationml/2006/main">
  <p:tag name="PRESENTER_SHAPEINFO" val="&lt;ThreeDShapeInfo&gt;&lt;uuid val=&quot;{ac317ab0-4245-4202-925b-cfe562e5c984}&quot; /&gt;&lt;isInvalidForFieldText val=&quot;0&quot; /&gt;&lt;Image&gt;&lt;filename val=&quot;C:\Connect\content\7\92812-1\input\breezo\data\asimages\{ac317ab0-4245-4202-925b-cfe562e5c984}.png&quot; /&gt;&lt;left val=&quot;414&quot; /&gt;&lt;top val=&quot;15&quot; /&gt;&lt;width val=&quot;217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7.xml><?xml version="1.0" encoding="utf-8"?>
<p:tagLst xmlns:p="http://schemas.openxmlformats.org/presentationml/2006/main">
  <p:tag name="PRESENTER_SHAPEINFO" val="&lt;ThreeDShapeInfo&gt;&lt;uuid val=&quot;{fd3d7665-c1bd-4c58-9271-13ba725bf96d}&quot; /&gt;&lt;isInvalidForFieldText val=&quot;0&quot; /&gt;&lt;Image&gt;&lt;filename val=&quot;C:\Connect\content\7\92812-1\input\breezo\data\asimages\{fd3d7665-c1bd-4c58-9271-13ba725bf96d}.png&quot; /&gt;&lt;left val=&quot;184&quot; /&gt;&lt;top val=&quot;112&quot; /&gt;&lt;width val=&quot;555&quot; /&gt;&lt;height val=&quot;577&quot; /&gt;&lt;hasText val=&quot;1&quot; /&gt;&lt;/Image&gt;&lt;/ThreeDShapeInfo&gt;"/>
</p:tagLst>
</file>

<file path=ppt/tags/tag78.xml><?xml version="1.0" encoding="utf-8"?>
<p:tagLst xmlns:p="http://schemas.openxmlformats.org/presentationml/2006/main">
  <p:tag name="HTML_SHAPEINFO" val="&lt;SlideThumbPath val=&quot;SlideTemp.PNG&quot;/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0.xml><?xml version="1.0" encoding="utf-8"?>
<p:tagLst xmlns:p="http://schemas.openxmlformats.org/presentationml/2006/main">
  <p:tag name="PRESENTER_SHAPEINFO" val="&lt;ThreeDShapeInfo&gt;&lt;uuid val=&quot;{12b471e3-3e5d-49a7-996b-4547ce7697c5}&quot; /&gt;&lt;isInvalidForFieldText val=&quot;0&quot; /&gt;&lt;Image&gt;&lt;filename val=&quot;C:\Connect\content\7\92812-1\input\breezo\data\asimages\{12b471e3-3e5d-49a7-996b-4547ce7697c5}.png&quot; /&gt;&lt;left val=&quot;70&quot; /&gt;&lt;top val=&quot;63&quot; /&gt;&lt;width val=&quot;750&quot; /&gt;&lt;height val=&quot;627&quot; /&gt;&lt;hasText val=&quot;1&quot; /&gt;&lt;/Image&gt;&lt;/ThreeDShapeInfo&gt;"/>
</p:tagLst>
</file>

<file path=ppt/tags/tag81.xml><?xml version="1.0" encoding="utf-8"?>
<p:tagLst xmlns:p="http://schemas.openxmlformats.org/presentationml/2006/main">
  <p:tag name="HTML_SHAPEINFO" val="&lt;SlideThumbPath val=&quot;SlideTemp.PNG&quot;/&gt;"/>
</p:tagLst>
</file>

<file path=ppt/tags/tag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3.xml><?xml version="1.0" encoding="utf-8"?>
<p:tagLst xmlns:p="http://schemas.openxmlformats.org/presentationml/2006/main">
  <p:tag name="PRESENTER_SHAPEINFO" val="&lt;ThreeDShapeInfo&gt;&lt;uuid val=&quot;{108a44c8-2da7-4bfe-a01f-0d7fe2510e4e}&quot; /&gt;&lt;isInvalidForFieldText val=&quot;0&quot; /&gt;&lt;Image&gt;&lt;filename val=&quot;C:\Connect\content\7\92812-1\input\breezo\data\asimages\{108a44c8-2da7-4bfe-a01f-0d7fe2510e4e}.png&quot; /&gt;&lt;left val=&quot;70&quot; /&gt;&lt;top val=&quot;46&quot; /&gt;&lt;width val=&quot;659&quot; /&gt;&lt;height val=&quot;616&quot; /&gt;&lt;hasText val=&quot;1&quot; /&gt;&lt;/Image&gt;&lt;/ThreeDShapeInfo&gt;"/>
</p:tagLst>
</file>

<file path=ppt/tags/tag84.xml><?xml version="1.0" encoding="utf-8"?>
<p:tagLst xmlns:p="http://schemas.openxmlformats.org/presentationml/2006/main">
  <p:tag name="HTML_SHAPEINFO" val="&lt;SlideThumbPath val=&quot;SlideTemp.PNG&quot;/&gt;"/>
</p:tagLst>
</file>

<file path=ppt/tags/tag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6.xml><?xml version="1.0" encoding="utf-8"?>
<p:tagLst xmlns:p="http://schemas.openxmlformats.org/presentationml/2006/main">
  <p:tag name="PRESENTER_SHAPEINFO" val="&lt;ThreeDShapeInfo&gt;&lt;uuid val=&quot;{ecd56c1c-420d-47a2-abe1-80fb7841e57c}&quot; /&gt;&lt;isInvalidForFieldText val=&quot;0&quot; /&gt;&lt;Image&gt;&lt;filename val=&quot;C:\Connect\content\7\92812-1\input\breezo\data\asimages\{ecd56c1c-420d-47a2-abe1-80fb7841e57c}.png&quot; /&gt;&lt;left val=&quot;53&quot; /&gt;&lt;top val=&quot;41&quot; /&gt;&lt;width val=&quot;940&quot; /&gt;&lt;height val=&quot;669&quot; /&gt;&lt;hasText val=&quot;1&quot; /&gt;&lt;/Image&gt;&lt;/ThreeDShapeInfo&gt;"/>
</p:tagLst>
</file>

<file path=ppt/tags/tag87.xml><?xml version="1.0" encoding="utf-8"?>
<p:tagLst xmlns:p="http://schemas.openxmlformats.org/presentationml/2006/main">
  <p:tag name="HTML_SHAPEINFO" val="&lt;SlideThumbPath val=&quot;SlideTemp.PNG&quot;/&gt;"/>
</p:tagLst>
</file>

<file path=ppt/tags/tag88.xml><?xml version="1.0" encoding="utf-8"?>
<p:tagLst xmlns:p="http://schemas.openxmlformats.org/presentationml/2006/main">
  <p:tag name="PRESENTER_SHAPEINFO" val="&lt;ThreeDShapeInfo&gt;&lt;uuid val=&quot;{baf5a5af-648f-421b-bfe8-a4a04fc2d9b2}&quot; /&gt;&lt;isInvalidForFieldText val=&quot;0&quot; /&gt;&lt;Image&gt;&lt;filename val=&quot;C:\Connect\content\7\92812-1\input\breezo\data\asimages\{baf5a5af-648f-421b-bfe8-a4a04fc2d9b2}.png&quot; /&gt;&lt;left val=&quot;424&quot; /&gt;&lt;top val=&quot;40&quot; /&gt;&lt;width val=&quot;197&quot; /&gt;&lt;height val=&quot;46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89.xml><?xml version="1.0" encoding="utf-8"?>
<p:tagLst xmlns:p="http://schemas.openxmlformats.org/presentationml/2006/main">
  <p:tag name="PRESENTER_SHAPEINFO" val="&lt;ThreeDShapeInfo&gt;&lt;uuid val=&quot;{0643abc0-6de6-4bb1-8951-d02f34f8c726}&quot; /&gt;&lt;isInvalidForFieldText val=&quot;0&quot; /&gt;&lt;Image&gt;&lt;filename val=&quot;C:\Connect\content\7\92812-1\input\breezo\data\asimages\{0643abc0-6de6-4bb1-8951-d02f34f8c726}.png&quot; /&gt;&lt;left val=&quot;70&quot; /&gt;&lt;top val=&quot;134&quot; /&gt;&lt;width val=&quot;769&quot; /&gt;&lt;height val=&quot;563&quot; /&gt;&lt;hasText val=&quot;1&quot; /&gt;&lt;/Image&gt;&lt;/ThreeDShape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0.xml><?xml version="1.0" encoding="utf-8"?>
<p:tagLst xmlns:p="http://schemas.openxmlformats.org/presentationml/2006/main">
  <p:tag name="HTML_SHAPEINFO" val="&lt;SlideThumbPath val=&quot;SlideTemp.PNG&quot;/&gt;"/>
</p:tagLst>
</file>

<file path=ppt/tags/tag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2.xml><?xml version="1.0" encoding="utf-8"?>
<p:tagLst xmlns:p="http://schemas.openxmlformats.org/presentationml/2006/main">
  <p:tag name="PRESENTER_SHAPEINFO" val="&lt;ThreeDShapeInfo&gt;&lt;uuid val=&quot;{fc241167-995a-46b3-baf6-0b6009972325}&quot; /&gt;&lt;isInvalidForFieldText val=&quot;0&quot; /&gt;&lt;Image&gt;&lt;filename val=&quot;C:\Connect\content\7\92812-1\input\breezo\data\asimages\{fc241167-995a-46b3-baf6-0b6009972325}.png&quot; /&gt;&lt;left val=&quot;49&quot; /&gt;&lt;top val=&quot;45&quot; /&gt;&lt;width val=&quot;925&quot; /&gt;&lt;height val=&quot;660&quot; /&gt;&lt;hasText val=&quot;1&quot; /&gt;&lt;/Image&gt;&lt;/ThreeDShapeInfo&gt;"/>
</p:tagLst>
</file>

<file path=ppt/tags/tag93.xml><?xml version="1.0" encoding="utf-8"?>
<p:tagLst xmlns:p="http://schemas.openxmlformats.org/presentationml/2006/main">
  <p:tag name="HTML_SHAPEINFO" val="&lt;SlideThumbPath val=&quot;SlideTemp.PNG&quot;/&gt;"/>
</p:tagLst>
</file>

<file path=ppt/tags/tag94.xml><?xml version="1.0" encoding="utf-8"?>
<p:tagLst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heme/theme1.xml><?xml version="1.0" encoding="utf-8"?>
<a:theme xmlns:r="http://schemas.openxmlformats.org/officeDocument/2006/relationships"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Widescreen</PresentationFormat>
  <Paragraphs>12</Paragraphs>
  <Slides>20</Slides>
  <Notes>0</Notes>
  <TotalTime>76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4">
      <vt:lpstr>Arial</vt:lpstr>
      <vt:lpstr>Trebuchet MS</vt:lpstr>
      <vt:lpstr>Wingdings 3</vt:lpstr>
      <vt:lpstr>Facet</vt:lpstr>
      <vt:lpstr>Botox in Migrane</vt:lpstr>
      <vt:lpstr>PowerPoint Presentation</vt:lpstr>
      <vt:lpstr>PowerPoint Presentation</vt:lpstr>
      <vt:lpstr>PowerPoint Presentation</vt:lpstr>
      <vt:lpstr>CORRUGATOR</vt:lpstr>
      <vt:lpstr>PowerPoint Presentation</vt:lpstr>
      <vt:lpstr>procerus</vt:lpstr>
      <vt:lpstr>PowerPoint Presentation</vt:lpstr>
      <vt:lpstr>frontalis</vt:lpstr>
      <vt:lpstr>PowerPoint Presentation</vt:lpstr>
      <vt:lpstr>PowerPoint Presentation</vt:lpstr>
      <vt:lpstr>temporalis</vt:lpstr>
      <vt:lpstr>PowerPoint Presentation</vt:lpstr>
      <vt:lpstr>PowerPoint Presentation</vt:lpstr>
      <vt:lpstr>occipitalis</vt:lpstr>
      <vt:lpstr>PowerPoint Presentation</vt:lpstr>
      <vt:lpstr>PowerPoint Presentation</vt:lpstr>
      <vt:lpstr>PowerPoint Presentation</vt:lpstr>
      <vt:lpstr>trapezius</vt:lpstr>
      <vt:lpstr>PowerPoint Presentation</vt:lpstr>
    </vt:vector>
  </TitlesOfParts>
  <LinksUpToDate>0</LinksUpToDate>
  <SharedDoc>0</SharedDoc>
  <HyperlinksChanged>0</HyperlinksChanged>
  <Application>Aspose.Slides for .NET</Application>
  <AppVersion>19.0700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Botox in Migrane</dc:title>
  <dc:creator>dr-assar</dc:creator>
  <cp:lastModifiedBy>dr-assar</cp:lastModifiedBy>
  <cp:revision>19</cp:revision>
  <dcterms:created xsi:type="dcterms:W3CDTF">2017-08-14T18:28:37Z</dcterms:created>
  <dcterms:modified xsi:type="dcterms:W3CDTF">2020-10-22T07:19:34Z</dcterms:modified>
</cp:coreProperties>
</file>