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7-->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341" r:id="rId2"/>
    <p:sldId id="273" r:id="rId3"/>
    <p:sldId id="309" r:id="rId4"/>
    <p:sldId id="311" r:id="rId5"/>
    <p:sldId id="313" r:id="rId6"/>
    <p:sldId id="315" r:id="rId7"/>
    <p:sldId id="316" r:id="rId8"/>
    <p:sldId id="342" r:id="rId9"/>
    <p:sldId id="307" r:id="rId10"/>
    <p:sldId id="320" r:id="rId11"/>
    <p:sldId id="322" r:id="rId12"/>
    <p:sldId id="324" r:id="rId13"/>
    <p:sldId id="285" r:id="rId14"/>
    <p:sldId id="296" r:id="rId15"/>
    <p:sldId id="297" r:id="rId16"/>
    <p:sldId id="299" r:id="rId17"/>
    <p:sldId id="347" r:id="rId18"/>
    <p:sldId id="300" r:id="rId19"/>
    <p:sldId id="339" r:id="rId20"/>
    <p:sldId id="306" r:id="rId21"/>
    <p:sldId id="349" r:id="rId22"/>
    <p:sldId id="294" r:id="rId23"/>
    <p:sldId id="334" r:id="rId24"/>
    <p:sldId id="265" r:id="rId25"/>
    <p:sldId id="266" r:id="rId26"/>
    <p:sldId id="302" r:id="rId27"/>
    <p:sldId id="336" r:id="rId28"/>
    <p:sldId id="338" r:id="rId29"/>
    <p:sldId id="267" r:id="rId30"/>
    <p:sldId id="268" r:id="rId31"/>
    <p:sldId id="269" r:id="rId32"/>
    <p:sldId id="278" r:id="rId33"/>
    <p:sldId id="340" r:id="rId34"/>
    <p:sldId id="279" r:id="rId35"/>
    <p:sldId id="345" r:id="rId36"/>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69348"/>
    <a:srgbClr val="FF9900"/>
    <a:srgbClr val="D95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06"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tags" Target="tags/tag186.xml"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slide" Target="slides/slide3.xml" /><Relationship Id="rId40" Type="http://schemas.openxmlformats.org/officeDocument/2006/relationships/theme" Target="theme/theme1.xml" /><Relationship Id="rId41" Type="http://schemas.openxmlformats.org/officeDocument/2006/relationships/tableStyles" Target="tableStyles.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tags" Target="../tags/tag11.xml" /><Relationship Id="rId7"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645D9D-EF7A-47F3-8D9F-54203DEFA07A}"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23074-5031-4CF5-936B-EB61AEEF0208}"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45D9D-EF7A-47F3-8D9F-54203DEFA07A}"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23074-5031-4CF5-936B-EB61AEEF0208}"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45D9D-EF7A-47F3-8D9F-54203DEFA07A}"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23074-5031-4CF5-936B-EB61AEEF0208}"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9F645D9D-EF7A-47F3-8D9F-54203DEFA07A}" type="datetimeFigureOut">
              <a:rPr lang="en-US" smtClean="0"/>
              <a:t>10/26/2020</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1123074-5031-4CF5-936B-EB61AEEF0208}"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645D9D-EF7A-47F3-8D9F-54203DEFA07A}"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23074-5031-4CF5-936B-EB61AEEF0208}"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9F645D9D-EF7A-47F3-8D9F-54203DEFA07A}" type="datetimeFigureOut">
              <a:rPr lang="en-US" smtClean="0"/>
              <a:t>10/26/2020</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D1123074-5031-4CF5-936B-EB61AEEF0208}"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645D9D-EF7A-47F3-8D9F-54203DEFA07A}" type="datetimeFigureOut">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23074-5031-4CF5-936B-EB61AEEF0208}"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645D9D-EF7A-47F3-8D9F-54203DEFA07A}" type="datetimeFigureOut">
              <a:rPr lang="en-US" smtClean="0"/>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23074-5031-4CF5-936B-EB61AEEF0208}"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9F645D9D-EF7A-47F3-8D9F-54203DEFA07A}" type="datetimeFigureOut">
              <a:rPr lang="en-US" smtClean="0"/>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23074-5031-4CF5-936B-EB61AEEF0208}"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45D9D-EF7A-47F3-8D9F-54203DEFA07A}"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23074-5031-4CF5-936B-EB61AEEF0208}"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45D9D-EF7A-47F3-8D9F-54203DEFA07A}"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23074-5031-4CF5-936B-EB61AEEF0208}"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12.xml" /><Relationship Id="rId13" Type="http://schemas.openxmlformats.org/officeDocument/2006/relationships/tags" Target="../tags/tag13.xml" /><Relationship Id="rId14" Type="http://schemas.openxmlformats.org/officeDocument/2006/relationships/tags" Target="../tags/tag14.xml" /><Relationship Id="rId15" Type="http://schemas.openxmlformats.org/officeDocument/2006/relationships/tags" Target="../tags/tag15.xml" /><Relationship Id="rId16" Type="http://schemas.openxmlformats.org/officeDocument/2006/relationships/tags" Target="../tags/tag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custDataLst>
              <p:tags r:id="rId12"/>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3"/>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4"/>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45D9D-EF7A-47F3-8D9F-54203DEFA07A}" type="datetimeFigureOut">
              <a:rPr lang="en-US" smtClean="0"/>
              <a:t>10/26/2020</a:t>
            </a:fld>
            <a:endParaRPr lang="en-US"/>
          </a:p>
        </p:txBody>
      </p:sp>
      <p:sp>
        <p:nvSpPr>
          <p:cNvPr id="5" name="Footer Placeholder 4"/>
          <p:cNvSpPr>
            <a:spLocks noGrp="1"/>
          </p:cNvSpPr>
          <p:nvPr>
            <p:ph type="ftr" sz="quarter" idx="3"/>
            <p:custDataLst>
              <p:tags r:id="rId15"/>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6"/>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23074-5031-4CF5-936B-EB61AEEF02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23.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image" Target="../media/image1.png" /><Relationship Id="rId7" Type="http://schemas.openxmlformats.org/officeDocument/2006/relationships/tags" Target="../tags/tag21.xml" /><Relationship Id="rId8" Type="http://schemas.openxmlformats.org/officeDocument/2006/relationships/image" Target="../media/image2.png" /><Relationship Id="rId9" Type="http://schemas.openxmlformats.org/officeDocument/2006/relationships/tags" Target="../tags/tag2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tags" Target="../tags/tag67.xml" /><Relationship Id="rId7" Type="http://schemas.openxmlformats.org/officeDocument/2006/relationships/tags" Target="../tags/tag6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9.xml" /><Relationship Id="rId3" Type="http://schemas.openxmlformats.org/officeDocument/2006/relationships/tags" Target="../tags/tag70.xml" /><Relationship Id="rId4" Type="http://schemas.openxmlformats.org/officeDocument/2006/relationships/tags" Target="../tags/tag71.xml" /><Relationship Id="rId5" Type="http://schemas.openxmlformats.org/officeDocument/2006/relationships/tags" Target="../tags/tag7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73.xml" /><Relationship Id="rId3" Type="http://schemas.openxmlformats.org/officeDocument/2006/relationships/tags" Target="../tags/tag74.xml" /><Relationship Id="rId4" Type="http://schemas.openxmlformats.org/officeDocument/2006/relationships/tags" Target="../tags/tag75.xml" /><Relationship Id="rId5" Type="http://schemas.openxmlformats.org/officeDocument/2006/relationships/tags" Target="../tags/tag7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image" Target="../media/image14.png" /><Relationship Id="rId5" Type="http://schemas.openxmlformats.org/officeDocument/2006/relationships/tags" Target="../tags/tag79.xml" /><Relationship Id="rId6" Type="http://schemas.openxmlformats.org/officeDocument/2006/relationships/tags" Target="../tags/tag80.xml" /><Relationship Id="rId7" Type="http://schemas.openxmlformats.org/officeDocument/2006/relationships/image" Target="../media/image15.png" /><Relationship Id="rId8" Type="http://schemas.openxmlformats.org/officeDocument/2006/relationships/tags" Target="../tags/tag81.xml" /><Relationship Id="rId9" Type="http://schemas.openxmlformats.org/officeDocument/2006/relationships/tags" Target="../tags/tag8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83.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tags" Target="../tags/tag86.xml" /><Relationship Id="rId6" Type="http://schemas.openxmlformats.org/officeDocument/2006/relationships/tags" Target="../tags/tag8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88.xml" /><Relationship Id="rId3" Type="http://schemas.openxmlformats.org/officeDocument/2006/relationships/tags" Target="../tags/tag89.xml" /><Relationship Id="rId4" Type="http://schemas.openxmlformats.org/officeDocument/2006/relationships/image" Target="../media/image16.png" /><Relationship Id="rId5" Type="http://schemas.openxmlformats.org/officeDocument/2006/relationships/tags" Target="../tags/tag90.xml" /><Relationship Id="rId6" Type="http://schemas.openxmlformats.org/officeDocument/2006/relationships/tags" Target="../tags/tag91.xml" /><Relationship Id="rId7" Type="http://schemas.openxmlformats.org/officeDocument/2006/relationships/tags" Target="../tags/tag9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93.xml" /><Relationship Id="rId3" Type="http://schemas.openxmlformats.org/officeDocument/2006/relationships/tags" Target="../tags/tag94.xml" /><Relationship Id="rId4" Type="http://schemas.openxmlformats.org/officeDocument/2006/relationships/image" Target="../media/image17.png" /><Relationship Id="rId5" Type="http://schemas.openxmlformats.org/officeDocument/2006/relationships/tags" Target="../tags/tag95.xml" /><Relationship Id="rId6" Type="http://schemas.openxmlformats.org/officeDocument/2006/relationships/tags" Target="../tags/tag9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97.xml" /><Relationship Id="rId3" Type="http://schemas.openxmlformats.org/officeDocument/2006/relationships/image" Target="../media/image18.png" /><Relationship Id="rId4" Type="http://schemas.openxmlformats.org/officeDocument/2006/relationships/tags" Target="../tags/tag98.xml" /><Relationship Id="rId5" Type="http://schemas.openxmlformats.org/officeDocument/2006/relationships/image" Target="../media/image19.png" /><Relationship Id="rId6" Type="http://schemas.openxmlformats.org/officeDocument/2006/relationships/tags" Target="../tags/tag99.xml" /><Relationship Id="rId7" Type="http://schemas.openxmlformats.org/officeDocument/2006/relationships/tags" Target="../tags/tag100.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01.xml" /><Relationship Id="rId3" Type="http://schemas.openxmlformats.org/officeDocument/2006/relationships/image" Target="../media/image19.png" /><Relationship Id="rId4" Type="http://schemas.openxmlformats.org/officeDocument/2006/relationships/tags" Target="../tags/tag102.xml" /><Relationship Id="rId5" Type="http://schemas.openxmlformats.org/officeDocument/2006/relationships/tags" Target="../tags/tag103.xml" /><Relationship Id="rId6" Type="http://schemas.openxmlformats.org/officeDocument/2006/relationships/tags" Target="../tags/tag104.xml" /><Relationship Id="rId7" Type="http://schemas.openxmlformats.org/officeDocument/2006/relationships/tags" Target="../tags/tag10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24.xml" /><Relationship Id="rId3" Type="http://schemas.openxmlformats.org/officeDocument/2006/relationships/tags" Target="../tags/tag25.xml" /><Relationship Id="rId4" Type="http://schemas.openxmlformats.org/officeDocument/2006/relationships/tags" Target="../tags/tag2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png" /><Relationship Id="rId3" Type="http://schemas.openxmlformats.org/officeDocument/2006/relationships/tags" Target="../tags/tag106.xml" /><Relationship Id="rId4" Type="http://schemas.openxmlformats.org/officeDocument/2006/relationships/tags" Target="../tags/tag107.xml" /><Relationship Id="rId5" Type="http://schemas.openxmlformats.org/officeDocument/2006/relationships/tags" Target="../tags/tag108.xml" /><Relationship Id="rId6" Type="http://schemas.openxmlformats.org/officeDocument/2006/relationships/tags" Target="../tags/tag109.xml" /><Relationship Id="rId7" Type="http://schemas.openxmlformats.org/officeDocument/2006/relationships/tags" Target="../tags/tag110.xml" /><Relationship Id="rId8" Type="http://schemas.openxmlformats.org/officeDocument/2006/relationships/tags" Target="../tags/tag11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12.xml" /><Relationship Id="rId3" Type="http://schemas.openxmlformats.org/officeDocument/2006/relationships/tags" Target="../tags/tag113.xml" /><Relationship Id="rId4" Type="http://schemas.openxmlformats.org/officeDocument/2006/relationships/image" Target="../media/image21.png" /><Relationship Id="rId5" Type="http://schemas.openxmlformats.org/officeDocument/2006/relationships/tags" Target="../tags/tag114.xml" /><Relationship Id="rId6" Type="http://schemas.openxmlformats.org/officeDocument/2006/relationships/image" Target="../media/image22.png" /><Relationship Id="rId7" Type="http://schemas.openxmlformats.org/officeDocument/2006/relationships/tags" Target="../tags/tag115.xml" /><Relationship Id="rId8" Type="http://schemas.openxmlformats.org/officeDocument/2006/relationships/tags" Target="../tags/tag116.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17.xml"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tags" Target="../tags/tag120.xml" /><Relationship Id="rId6" Type="http://schemas.openxmlformats.org/officeDocument/2006/relationships/tags" Target="../tags/tag1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22.xml" /><Relationship Id="rId3" Type="http://schemas.openxmlformats.org/officeDocument/2006/relationships/tags" Target="../tags/tag123.xml" /><Relationship Id="rId4" Type="http://schemas.openxmlformats.org/officeDocument/2006/relationships/tags" Target="../tags/tag124.xml" /><Relationship Id="rId5" Type="http://schemas.openxmlformats.org/officeDocument/2006/relationships/tags" Target="../tags/tag12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png" /><Relationship Id="rId3" Type="http://schemas.openxmlformats.org/officeDocument/2006/relationships/tags" Target="../tags/tag126.xml" /><Relationship Id="rId4" Type="http://schemas.openxmlformats.org/officeDocument/2006/relationships/tags" Target="../tags/tag127.xml" /><Relationship Id="rId5" Type="http://schemas.openxmlformats.org/officeDocument/2006/relationships/tags" Target="../tags/tag128.xml" /><Relationship Id="rId6" Type="http://schemas.openxmlformats.org/officeDocument/2006/relationships/tags" Target="../tags/tag129.xml" /><Relationship Id="rId7" Type="http://schemas.openxmlformats.org/officeDocument/2006/relationships/tags" Target="../tags/tag13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4.png" /><Relationship Id="rId3" Type="http://schemas.openxmlformats.org/officeDocument/2006/relationships/tags" Target="../tags/tag131.xml" /><Relationship Id="rId4" Type="http://schemas.openxmlformats.org/officeDocument/2006/relationships/tags" Target="../tags/tag132.xml" /><Relationship Id="rId5" Type="http://schemas.openxmlformats.org/officeDocument/2006/relationships/tags" Target="../tags/tag133.xml" /><Relationship Id="rId6" Type="http://schemas.openxmlformats.org/officeDocument/2006/relationships/tags" Target="../tags/tag134.xml" /><Relationship Id="rId7" Type="http://schemas.openxmlformats.org/officeDocument/2006/relationships/tags" Target="../tags/tag13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36.xml" /><Relationship Id="rId3" Type="http://schemas.openxmlformats.org/officeDocument/2006/relationships/image" Target="../media/image25.png" /><Relationship Id="rId4" Type="http://schemas.openxmlformats.org/officeDocument/2006/relationships/tags" Target="../tags/tag137.xml" /><Relationship Id="rId5" Type="http://schemas.openxmlformats.org/officeDocument/2006/relationships/image" Target="../media/image22.png" /><Relationship Id="rId6" Type="http://schemas.openxmlformats.org/officeDocument/2006/relationships/tags" Target="../tags/tag138.xml" /><Relationship Id="rId7" Type="http://schemas.openxmlformats.org/officeDocument/2006/relationships/tags" Target="../tags/tag139.xml" /><Relationship Id="rId8" Type="http://schemas.openxmlformats.org/officeDocument/2006/relationships/tags" Target="../tags/tag140.xml" /><Relationship Id="rId9" Type="http://schemas.openxmlformats.org/officeDocument/2006/relationships/tags" Target="../tags/tag14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png" /><Relationship Id="rId3" Type="http://schemas.openxmlformats.org/officeDocument/2006/relationships/tags" Target="../tags/tag142.xml" /><Relationship Id="rId4" Type="http://schemas.openxmlformats.org/officeDocument/2006/relationships/tags" Target="../tags/tag143.xml" /><Relationship Id="rId5" Type="http://schemas.openxmlformats.org/officeDocument/2006/relationships/tags" Target="../tags/tag144.xml" /><Relationship Id="rId6" Type="http://schemas.openxmlformats.org/officeDocument/2006/relationships/tags" Target="../tags/tag145.xml" /><Relationship Id="rId7" Type="http://schemas.openxmlformats.org/officeDocument/2006/relationships/tags" Target="../tags/tag14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png" /><Relationship Id="rId3" Type="http://schemas.openxmlformats.org/officeDocument/2006/relationships/tags" Target="../tags/tag147.xml" /><Relationship Id="rId4" Type="http://schemas.openxmlformats.org/officeDocument/2006/relationships/tags" Target="../tags/tag148.xml" /><Relationship Id="rId5" Type="http://schemas.openxmlformats.org/officeDocument/2006/relationships/tags" Target="../tags/tag149.xml" /><Relationship Id="rId6" Type="http://schemas.openxmlformats.org/officeDocument/2006/relationships/tags" Target="../tags/tag150.xml" /><Relationship Id="rId7" Type="http://schemas.openxmlformats.org/officeDocument/2006/relationships/tags" Target="../tags/tag151.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 Id="rId3" Type="http://schemas.openxmlformats.org/officeDocument/2006/relationships/tags" Target="../tags/tag152.xml" /><Relationship Id="rId4" Type="http://schemas.openxmlformats.org/officeDocument/2006/relationships/tags" Target="../tags/tag153.xml" /><Relationship Id="rId5" Type="http://schemas.openxmlformats.org/officeDocument/2006/relationships/tags" Target="../tags/tag154.xml" /><Relationship Id="rId6" Type="http://schemas.openxmlformats.org/officeDocument/2006/relationships/tags" Target="../tags/tag155.xml" /><Relationship Id="rId7" Type="http://schemas.openxmlformats.org/officeDocument/2006/relationships/tags" Target="../tags/tag156.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 Id="rId3" Type="http://schemas.openxmlformats.org/officeDocument/2006/relationships/tags" Target="../tags/tag27.xml" /><Relationship Id="rId4" Type="http://schemas.openxmlformats.org/officeDocument/2006/relationships/image" Target="../media/image4.png" /><Relationship Id="rId5" Type="http://schemas.openxmlformats.org/officeDocument/2006/relationships/tags" Target="../tags/tag28.xml" /><Relationship Id="rId6" Type="http://schemas.openxmlformats.org/officeDocument/2006/relationships/tags" Target="../tags/tag29.xml" /><Relationship Id="rId7" Type="http://schemas.openxmlformats.org/officeDocument/2006/relationships/tags" Target="../tags/tag30.xml" /><Relationship Id="rId8" Type="http://schemas.openxmlformats.org/officeDocument/2006/relationships/tags" Target="../tags/tag31.xml" /><Relationship Id="rId9" Type="http://schemas.openxmlformats.org/officeDocument/2006/relationships/tags" Target="../tags/tag3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9.png" /><Relationship Id="rId3" Type="http://schemas.openxmlformats.org/officeDocument/2006/relationships/tags" Target="../tags/tag157.xml" /><Relationship Id="rId4" Type="http://schemas.openxmlformats.org/officeDocument/2006/relationships/tags" Target="../tags/tag158.xml" /><Relationship Id="rId5" Type="http://schemas.openxmlformats.org/officeDocument/2006/relationships/tags" Target="../tags/tag159.xml" /><Relationship Id="rId6" Type="http://schemas.openxmlformats.org/officeDocument/2006/relationships/tags" Target="../tags/tag160.xml" /><Relationship Id="rId7" Type="http://schemas.openxmlformats.org/officeDocument/2006/relationships/tags" Target="../tags/tag161.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0.png" /><Relationship Id="rId3" Type="http://schemas.openxmlformats.org/officeDocument/2006/relationships/tags" Target="../tags/tag162.xml" /><Relationship Id="rId4" Type="http://schemas.openxmlformats.org/officeDocument/2006/relationships/tags" Target="../tags/tag163.xml" /><Relationship Id="rId5" Type="http://schemas.openxmlformats.org/officeDocument/2006/relationships/tags" Target="../tags/tag164.xml" /><Relationship Id="rId6" Type="http://schemas.openxmlformats.org/officeDocument/2006/relationships/tags" Target="../tags/tag165.xml" /><Relationship Id="rId7" Type="http://schemas.openxmlformats.org/officeDocument/2006/relationships/tags" Target="../tags/tag166.xml" /><Relationship Id="rId8" Type="http://schemas.openxmlformats.org/officeDocument/2006/relationships/tags" Target="../tags/tag167.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png" /><Relationship Id="rId3" Type="http://schemas.openxmlformats.org/officeDocument/2006/relationships/tags" Target="../tags/tag168.xml" /><Relationship Id="rId4" Type="http://schemas.openxmlformats.org/officeDocument/2006/relationships/tags" Target="../tags/tag169.xml" /><Relationship Id="rId5" Type="http://schemas.openxmlformats.org/officeDocument/2006/relationships/tags" Target="../tags/tag170.xml" /><Relationship Id="rId6" Type="http://schemas.openxmlformats.org/officeDocument/2006/relationships/tags" Target="../tags/tag171.xml" /><Relationship Id="rId7" Type="http://schemas.openxmlformats.org/officeDocument/2006/relationships/tags" Target="../tags/tag17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2.png" /><Relationship Id="rId3" Type="http://schemas.openxmlformats.org/officeDocument/2006/relationships/tags" Target="../tags/tag173.xml" /><Relationship Id="rId4" Type="http://schemas.openxmlformats.org/officeDocument/2006/relationships/tags" Target="../tags/tag174.xml" /><Relationship Id="rId5" Type="http://schemas.openxmlformats.org/officeDocument/2006/relationships/tags" Target="../tags/tag175.xml" /><Relationship Id="rId6" Type="http://schemas.openxmlformats.org/officeDocument/2006/relationships/tags" Target="../tags/tag176.xml" /><Relationship Id="rId7" Type="http://schemas.openxmlformats.org/officeDocument/2006/relationships/tags" Target="../tags/tag177.xml" /><Relationship Id="rId8" Type="http://schemas.openxmlformats.org/officeDocument/2006/relationships/tags" Target="../tags/tag178.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79.xml" /><Relationship Id="rId3" Type="http://schemas.openxmlformats.org/officeDocument/2006/relationships/tags" Target="../tags/tag180.xml" /><Relationship Id="rId4" Type="http://schemas.openxmlformats.org/officeDocument/2006/relationships/tags" Target="../tags/tag181.xml" /><Relationship Id="rId5" Type="http://schemas.openxmlformats.org/officeDocument/2006/relationships/tags" Target="../tags/tag182.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83.xml" /><Relationship Id="rId3" Type="http://schemas.openxmlformats.org/officeDocument/2006/relationships/image" Target="../media/image33.jpeg" /><Relationship Id="rId4" Type="http://schemas.openxmlformats.org/officeDocument/2006/relationships/tags" Target="../tags/tag184.xml" /><Relationship Id="rId5" Type="http://schemas.openxmlformats.org/officeDocument/2006/relationships/tags" Target="../tags/tag18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tags" Target="../tags/tag35.xml" /><Relationship Id="rId6" Type="http://schemas.openxmlformats.org/officeDocument/2006/relationships/tags" Target="../tags/tag36.xml" /><Relationship Id="rId7" Type="http://schemas.openxmlformats.org/officeDocument/2006/relationships/tags" Target="../tags/tag3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tags" Target="../tags/tag38.xml" /><Relationship Id="rId4" Type="http://schemas.openxmlformats.org/officeDocument/2006/relationships/tags" Target="../tags/tag39.xml" /><Relationship Id="rId5" Type="http://schemas.openxmlformats.org/officeDocument/2006/relationships/tags" Target="../tags/tag40.xml" /><Relationship Id="rId6" Type="http://schemas.openxmlformats.org/officeDocument/2006/relationships/tags" Target="../tags/tag41.xml" /><Relationship Id="rId7" Type="http://schemas.openxmlformats.org/officeDocument/2006/relationships/tags" Target="../tags/tag4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48.xml" /><Relationship Id="rId2" Type="http://schemas.openxmlformats.org/officeDocument/2006/relationships/tags" Target="../tags/tag43.xml" /><Relationship Id="rId3" Type="http://schemas.openxmlformats.org/officeDocument/2006/relationships/image" Target="../media/image7.png" /><Relationship Id="rId4" Type="http://schemas.openxmlformats.org/officeDocument/2006/relationships/tags" Target="../tags/tag44.xml" /><Relationship Id="rId5" Type="http://schemas.openxmlformats.org/officeDocument/2006/relationships/image" Target="../media/image8.png" /><Relationship Id="rId6" Type="http://schemas.openxmlformats.org/officeDocument/2006/relationships/tags" Target="../tags/tag45.xml" /><Relationship Id="rId7" Type="http://schemas.openxmlformats.org/officeDocument/2006/relationships/image" Target="../media/image9.png" /><Relationship Id="rId8" Type="http://schemas.openxmlformats.org/officeDocument/2006/relationships/tags" Target="../tags/tag46.xml" /><Relationship Id="rId9" Type="http://schemas.openxmlformats.org/officeDocument/2006/relationships/tags" Target="../tags/tag4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 Id="rId3" Type="http://schemas.openxmlformats.org/officeDocument/2006/relationships/tags" Target="../tags/tag55.xml" /><Relationship Id="rId4" Type="http://schemas.openxmlformats.org/officeDocument/2006/relationships/image" Target="../media/image11.jpeg" /><Relationship Id="rId5" Type="http://schemas.openxmlformats.org/officeDocument/2006/relationships/tags" Target="../tags/tag56.xml" /><Relationship Id="rId6" Type="http://schemas.openxmlformats.org/officeDocument/2006/relationships/tags" Target="../tags/tag57.xml" /><Relationship Id="rId7" Type="http://schemas.openxmlformats.org/officeDocument/2006/relationships/tags" Target="../tags/tag58.xml" /><Relationship Id="rId8" Type="http://schemas.openxmlformats.org/officeDocument/2006/relationships/tags" Target="../tags/tag59.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endParaRPr lang="en-US"/>
          </a:p>
        </p:txBody>
      </p:sp>
      <p:sp>
        <p:nvSpPr>
          <p:cNvPr id="3" name="Content Placeholder 2"/>
          <p:cNvSpPr>
            <a:spLocks noGrp="1"/>
          </p:cNvSpPr>
          <p:nvPr>
            <p:ph idx="1"/>
            <p:custDataLst>
              <p:tags r:id="rId3"/>
            </p:custDataLst>
          </p:nvPr>
        </p:nvSpPr>
        <p:spPr/>
        <p:txBody>
          <a:bodyPr/>
          <a:lstStyle/>
          <a:p>
            <a:endParaRPr lang="en-US"/>
          </a:p>
        </p:txBody>
      </p:sp>
      <p:sp>
        <p:nvSpPr>
          <p:cNvPr id="4" name="Rounded Rectangle 3"/>
          <p:cNvSpPr/>
          <p:nvPr>
            <p:custDataLst>
              <p:tags r:id="rId4"/>
            </p:custDataLst>
          </p:nvPr>
        </p:nvSpPr>
        <p:spPr>
          <a:xfrm>
            <a:off x="762000" y="2286000"/>
            <a:ext cx="7391400" cy="1981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err="1" smtClean="0">
                <a:solidFill>
                  <a:schemeClr val="bg1"/>
                </a:solidFill>
                <a:latin typeface="Century" pitchFamily="18" charset="0"/>
              </a:rPr>
              <a:t>Angiotensin – Converting Enzyme ACE, ACE2</a:t>
            </a:r>
            <a:endParaRPr lang="en-US" sz="4000"/>
          </a:p>
        </p:txBody>
      </p:sp>
      <p:sp>
        <p:nvSpPr>
          <p:cNvPr id="5" name="Rounded Rectangle 4"/>
          <p:cNvSpPr/>
          <p:nvPr>
            <p:custDataLst>
              <p:tags r:id="rId5"/>
            </p:custDataLst>
          </p:nvPr>
        </p:nvSpPr>
        <p:spPr>
          <a:xfrm>
            <a:off x="1219200" y="4419600"/>
            <a:ext cx="6477000" cy="160020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solidFill>
                  <a:schemeClr val="bg1"/>
                </a:solidFill>
                <a:latin typeface="Century" pitchFamily="18" charset="0"/>
              </a:rPr>
              <a:t>Dr. F. Ahmadi</a:t>
            </a:r>
            <a:endParaRPr lang="en-US" sz="3600" smtClean="0">
              <a:solidFill>
                <a:schemeClr val="bg1"/>
              </a:solidFill>
              <a:latin typeface="Century" pitchFamily="18" charset="0"/>
            </a:endParaRPr>
          </a:p>
          <a:p>
            <a:r>
              <a:rPr lang="en-US" sz="3600" smtClean="0">
                <a:solidFill>
                  <a:schemeClr val="bg1"/>
                </a:solidFill>
                <a:latin typeface="Century" pitchFamily="18" charset="0"/>
              </a:rPr>
              <a:t>Professor Of Nephrology TUMS</a:t>
            </a:r>
            <a:endParaRPr lang="en-US" sz="3600">
              <a:solidFill>
                <a:schemeClr val="bg1"/>
              </a:solidFill>
              <a:latin typeface="Century" pitchFamily="18" charset="0"/>
            </a:endParaRPr>
          </a:p>
        </p:txBody>
      </p:sp>
      <p:pic>
        <p:nvPicPr>
          <p:cNvPr id="6" name="Picture 2"/>
          <p:cNvPicPr>
            <a:picLocks noChangeAspect="1" noChangeArrowheads="1"/>
          </p:cNvPicPr>
          <p:nvPr>
            <p:custDataLst>
              <p:tags r:id="rId7"/>
            </p:custDataLst>
          </p:nvPr>
        </p:nvPicPr>
        <p:blipFill>
          <a:blip r:embed="rId6"/>
          <a:stretch>
            <a:fillRect/>
          </a:stretch>
        </p:blipFill>
        <p:spPr bwMode="auto">
          <a:xfrm>
            <a:off x="6515100" y="0"/>
            <a:ext cx="2628900" cy="2209800"/>
          </a:xfrm>
          <a:prstGeom prst="rect">
            <a:avLst/>
          </a:prstGeom>
          <a:noFill/>
          <a:ln w="9525">
            <a:noFill/>
            <a:miter lim="800000"/>
          </a:ln>
          <a:effectLst/>
        </p:spPr>
      </p:pic>
      <p:pic>
        <p:nvPicPr>
          <p:cNvPr id="1026" name="Picture 2"/>
          <p:cNvPicPr>
            <a:picLocks noChangeAspect="1" noChangeArrowheads="1"/>
          </p:cNvPicPr>
          <p:nvPr>
            <p:custDataLst>
              <p:tags r:id="rId9"/>
            </p:custDataLst>
          </p:nvPr>
        </p:nvPicPr>
        <p:blipFill>
          <a:blip r:embed="rId8"/>
          <a:stretch>
            <a:fillRect/>
          </a:stretch>
        </p:blipFill>
        <p:spPr bwMode="auto">
          <a:xfrm>
            <a:off x="381000" y="0"/>
            <a:ext cx="6096000" cy="2209800"/>
          </a:xfrm>
          <a:prstGeom prst="rect">
            <a:avLst/>
          </a:prstGeom>
          <a:noFill/>
          <a:ln w="9525">
            <a:noFill/>
            <a:miter lim="800000"/>
          </a:ln>
          <a:effectLst/>
        </p:spPr>
      </p:pic>
    </p:spTree>
    <p:custDataLst>
      <p:tags r:id="rId10"/>
    </p:custData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218" name="Picture 2"/>
          <p:cNvPicPr>
            <a:picLocks noGrp="1" noChangeAspect="1" noChangeArrowheads="1"/>
          </p:cNvPicPr>
          <p:nvPr>
            <p:ph idx="1"/>
            <p:custDataLst>
              <p:tags r:id="rId3"/>
            </p:custDataLst>
          </p:nvPr>
        </p:nvPicPr>
        <p:blipFill>
          <a:blip r:embed="rId2"/>
          <a:stretch>
            <a:fillRect/>
          </a:stretch>
        </p:blipFill>
        <p:spPr bwMode="auto">
          <a:xfrm>
            <a:off x="609600" y="1905000"/>
            <a:ext cx="7772400" cy="4419600"/>
          </a:xfrm>
          <a:prstGeom prst="rect">
            <a:avLst/>
          </a:prstGeom>
          <a:noFill/>
          <a:ln w="9525">
            <a:noFill/>
            <a:miter lim="800000"/>
          </a:ln>
          <a:effectLst/>
        </p:spPr>
      </p:pic>
      <p:sp>
        <p:nvSpPr>
          <p:cNvPr id="4" name="Rectangle 3"/>
          <p:cNvSpPr/>
          <p:nvPr>
            <p:custDataLst>
              <p:tags r:id="rId4"/>
            </p:custDataLst>
          </p:nvPr>
        </p:nvSpPr>
        <p:spPr>
          <a:xfrm>
            <a:off x="914400" y="6324600"/>
            <a:ext cx="5111684" cy="400110"/>
          </a:xfrm>
          <a:prstGeom prst="rect">
            <a:avLst/>
          </a:prstGeom>
        </p:spPr>
        <p:txBody>
          <a:bodyPr wrap="square">
            <a:spAutoFit/>
          </a:bodyPr>
          <a:lstStyle/>
          <a:p>
            <a:r>
              <a:rPr lang="en-US" sz="2000" b="1" smtClean="0">
                <a:solidFill>
                  <a:srgbClr val="C00000"/>
                </a:solidFill>
              </a:rPr>
              <a:t>Exp Physiol 93.5 pp 519–527 </a:t>
            </a:r>
            <a:endParaRPr lang="en-US" sz="2000" b="1">
              <a:solidFill>
                <a:srgbClr val="C00000"/>
              </a:solidFill>
            </a:endParaRPr>
          </a:p>
        </p:txBody>
      </p:sp>
      <p:sp>
        <p:nvSpPr>
          <p:cNvPr id="5" name="Rounded Rectangle 4"/>
          <p:cNvSpPr/>
          <p:nvPr>
            <p:custDataLst>
              <p:tags r:id="rId5"/>
            </p:custDataLst>
          </p:nvPr>
        </p:nvSpPr>
        <p:spPr>
          <a:xfrm>
            <a:off x="838200" y="304800"/>
            <a:ext cx="7772400" cy="1447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Metabolic similarities and differences between the two ACEs of the RAS</a:t>
            </a:r>
            <a:endParaRPr lang="en-US" sz="3600"/>
          </a:p>
        </p:txBody>
      </p:sp>
    </p:spTree>
    <p:custDataLst>
      <p:tags r:id="rId6"/>
    </p:custData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42" name="Picture 2"/>
          <p:cNvPicPr>
            <a:picLocks noGrp="1" noChangeAspect="1" noChangeArrowheads="1"/>
          </p:cNvPicPr>
          <p:nvPr>
            <p:ph idx="1"/>
            <p:custDataLst>
              <p:tags r:id="rId3"/>
            </p:custDataLst>
          </p:nvPr>
        </p:nvPicPr>
        <p:blipFill>
          <a:blip r:embed="rId2"/>
          <a:stretch>
            <a:fillRect/>
          </a:stretch>
        </p:blipFill>
        <p:spPr bwMode="auto">
          <a:xfrm>
            <a:off x="1143000" y="1752600"/>
            <a:ext cx="7391400" cy="4724400"/>
          </a:xfrm>
          <a:prstGeom prst="rect">
            <a:avLst/>
          </a:prstGeom>
          <a:noFill/>
          <a:ln w="9525">
            <a:noFill/>
            <a:miter lim="800000"/>
          </a:ln>
          <a:effectLst/>
        </p:spPr>
      </p:pic>
      <p:sp>
        <p:nvSpPr>
          <p:cNvPr id="4" name="Rectangle 3"/>
          <p:cNvSpPr/>
          <p:nvPr>
            <p:custDataLst>
              <p:tags r:id="rId4"/>
            </p:custDataLst>
          </p:nvPr>
        </p:nvSpPr>
        <p:spPr>
          <a:xfrm>
            <a:off x="457200" y="6477000"/>
            <a:ext cx="5568884" cy="400110"/>
          </a:xfrm>
          <a:prstGeom prst="rect">
            <a:avLst/>
          </a:prstGeom>
        </p:spPr>
        <p:txBody>
          <a:bodyPr wrap="square">
            <a:spAutoFit/>
          </a:bodyPr>
          <a:lstStyle/>
          <a:p>
            <a:r>
              <a:rPr lang="en-US" sz="2000" b="1" smtClean="0">
                <a:solidFill>
                  <a:srgbClr val="C00000"/>
                </a:solidFill>
              </a:rPr>
              <a:t>Exp Physiol 93.5 pp 519–527 </a:t>
            </a:r>
            <a:endParaRPr lang="en-US" sz="2000" b="1">
              <a:solidFill>
                <a:srgbClr val="C00000"/>
              </a:solidFill>
            </a:endParaRPr>
          </a:p>
        </p:txBody>
      </p:sp>
      <p:sp>
        <p:nvSpPr>
          <p:cNvPr id="5" name="Title 4"/>
          <p:cNvSpPr>
            <a:spLocks noGrp="1"/>
          </p:cNvSpPr>
          <p:nvPr>
            <p:ph type="title"/>
            <p:custDataLst>
              <p:tags r:id="rId5"/>
            </p:custDataLst>
          </p:nvPr>
        </p:nvSpPr>
        <p:spPr/>
        <p:txBody>
          <a:bodyPr/>
          <a:lstStyle/>
          <a:p>
            <a:endParaRPr lang="en-US"/>
          </a:p>
        </p:txBody>
      </p:sp>
      <p:sp>
        <p:nvSpPr>
          <p:cNvPr id="6" name="Rounded Rectangle 5"/>
          <p:cNvSpPr/>
          <p:nvPr>
            <p:custDataLst>
              <p:tags r:id="rId6"/>
            </p:custDataLst>
          </p:nvPr>
        </p:nvSpPr>
        <p:spPr>
          <a:xfrm>
            <a:off x="609600" y="0"/>
            <a:ext cx="8077200" cy="1676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The vasoconstrictor/proliferative and the vasodilator/antiproliferative actions of the RAS mediated by Ang II and Ang(1–7), respectively, depend on the ACE/ACE2 ratio balance</a:t>
            </a:r>
            <a:endParaRPr lang="en-US" sz="2800"/>
          </a:p>
        </p:txBody>
      </p:sp>
    </p:spTree>
    <p:custDataLst>
      <p:tags r:id="rId7"/>
    </p:custData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custDataLst>
              <p:tags r:id="rId2"/>
            </p:custDataLst>
          </p:nvPr>
        </p:nvSpPr>
        <p:spPr>
          <a:xfrm>
            <a:off x="457200" y="1447800"/>
            <a:ext cx="8229600" cy="4953000"/>
          </a:xfrm>
        </p:spPr>
        <p:txBody>
          <a:bodyPr>
            <a:normAutofit lnSpcReduction="10000"/>
          </a:bodyPr>
          <a:lstStyle/>
          <a:p>
            <a:pPr>
              <a:buFont typeface="Wingdings" pitchFamily="2" charset="2"/>
              <a:buChar char="Ø"/>
            </a:pPr>
            <a:r>
              <a:rPr lang="en-US" b="1" smtClean="0">
                <a:solidFill>
                  <a:srgbClr val="C00000"/>
                </a:solidFill>
              </a:rPr>
              <a:t>B</a:t>
            </a:r>
            <a:r>
              <a:rPr lang="en-US" smtClean="0"/>
              <a:t>lood-pressure regulation</a:t>
            </a:r>
          </a:p>
          <a:p>
            <a:pPr>
              <a:buFont typeface="Wingdings" pitchFamily="2" charset="2"/>
              <a:buChar char="Ø"/>
            </a:pPr>
            <a:r>
              <a:rPr lang="en-US" b="1" smtClean="0">
                <a:solidFill>
                  <a:srgbClr val="C00000"/>
                </a:solidFill>
              </a:rPr>
              <a:t>C</a:t>
            </a:r>
            <a:r>
              <a:rPr lang="en-US" smtClean="0"/>
              <a:t>ardiac remodelling and heart failure</a:t>
            </a:r>
          </a:p>
          <a:p>
            <a:pPr>
              <a:buFont typeface="Wingdings" pitchFamily="2" charset="2"/>
              <a:buChar char="Ø"/>
            </a:pPr>
            <a:r>
              <a:rPr lang="en-US" b="1" smtClean="0">
                <a:solidFill>
                  <a:srgbClr val="C00000"/>
                </a:solidFill>
              </a:rPr>
              <a:t>A</a:t>
            </a:r>
            <a:r>
              <a:rPr lang="en-US" smtClean="0"/>
              <a:t>therosclerosis</a:t>
            </a:r>
          </a:p>
          <a:p>
            <a:pPr>
              <a:buFont typeface="Wingdings" pitchFamily="2" charset="2"/>
              <a:buChar char="Ø"/>
            </a:pPr>
            <a:r>
              <a:rPr lang="en-US" b="1" smtClean="0">
                <a:solidFill>
                  <a:srgbClr val="C00000"/>
                </a:solidFill>
              </a:rPr>
              <a:t>C</a:t>
            </a:r>
            <a:r>
              <a:rPr lang="en-US" smtClean="0"/>
              <a:t>erebral vessels and ischaemic stroke</a:t>
            </a:r>
          </a:p>
          <a:p>
            <a:pPr>
              <a:buFont typeface="Wingdings" pitchFamily="2" charset="2"/>
              <a:buChar char="Ø"/>
            </a:pPr>
            <a:r>
              <a:rPr lang="en-US" b="1" smtClean="0">
                <a:solidFill>
                  <a:srgbClr val="C00000"/>
                </a:solidFill>
              </a:rPr>
              <a:t>C</a:t>
            </a:r>
            <a:r>
              <a:rPr lang="en-US" smtClean="0"/>
              <a:t>hronic Kidney Disease (CKD)</a:t>
            </a:r>
          </a:p>
          <a:p>
            <a:pPr>
              <a:buFont typeface="Wingdings" pitchFamily="2" charset="2"/>
              <a:buChar char="Ø"/>
            </a:pPr>
            <a:r>
              <a:rPr lang="en-US" b="1" smtClean="0">
                <a:solidFill>
                  <a:srgbClr val="C00000"/>
                </a:solidFill>
              </a:rPr>
              <a:t>D</a:t>
            </a:r>
            <a:r>
              <a:rPr lang="en-US" smtClean="0"/>
              <a:t>iabetes</a:t>
            </a:r>
          </a:p>
          <a:p>
            <a:pPr>
              <a:buFont typeface="Wingdings" pitchFamily="2" charset="2"/>
              <a:buChar char="Ø"/>
            </a:pPr>
            <a:r>
              <a:rPr lang="en-US" b="1" smtClean="0">
                <a:solidFill>
                  <a:srgbClr val="C00000"/>
                </a:solidFill>
              </a:rPr>
              <a:t>L</a:t>
            </a:r>
            <a:r>
              <a:rPr lang="en-US" smtClean="0"/>
              <a:t>ung</a:t>
            </a:r>
          </a:p>
          <a:p>
            <a:pPr>
              <a:buFont typeface="Wingdings" pitchFamily="2" charset="2"/>
              <a:buChar char="Ø"/>
            </a:pPr>
            <a:r>
              <a:rPr lang="en-US" b="1" smtClean="0">
                <a:solidFill>
                  <a:srgbClr val="C00000"/>
                </a:solidFill>
              </a:rPr>
              <a:t>T</a:t>
            </a:r>
            <a:r>
              <a:rPr lang="en-US" smtClean="0"/>
              <a:t>he gut</a:t>
            </a:r>
          </a:p>
          <a:p>
            <a:pPr>
              <a:buFont typeface="Wingdings" pitchFamily="2" charset="2"/>
              <a:buChar char="Ø"/>
            </a:pPr>
            <a:r>
              <a:rPr lang="en-US" b="1" smtClean="0">
                <a:solidFill>
                  <a:srgbClr val="C00000"/>
                </a:solidFill>
              </a:rPr>
              <a:t>I</a:t>
            </a:r>
            <a:r>
              <a:rPr lang="en-US" smtClean="0"/>
              <a:t>mmune system</a:t>
            </a:r>
          </a:p>
          <a:p>
            <a:endParaRPr lang="en-US"/>
          </a:p>
        </p:txBody>
      </p:sp>
      <p:sp>
        <p:nvSpPr>
          <p:cNvPr id="4" name="Title 3"/>
          <p:cNvSpPr>
            <a:spLocks noGrp="1"/>
          </p:cNvSpPr>
          <p:nvPr>
            <p:ph type="title"/>
            <p:custDataLst>
              <p:tags r:id="rId3"/>
            </p:custDataLst>
          </p:nvPr>
        </p:nvSpPr>
        <p:spPr/>
        <p:txBody>
          <a:bodyPr/>
          <a:lstStyle/>
          <a:p>
            <a:endParaRPr lang="en-US"/>
          </a:p>
        </p:txBody>
      </p:sp>
      <p:sp>
        <p:nvSpPr>
          <p:cNvPr id="5" name="Rounded Rectangle 4"/>
          <p:cNvSpPr/>
          <p:nvPr>
            <p:custDataLst>
              <p:tags r:id="rId4"/>
            </p:custDataLst>
          </p:nvPr>
        </p:nvSpPr>
        <p:spPr>
          <a:xfrm>
            <a:off x="762000" y="228600"/>
            <a:ext cx="7696200" cy="1219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smtClean="0">
                <a:latin typeface="Century" pitchFamily="18" charset="0"/>
              </a:rPr>
              <a:t>         </a:t>
            </a:r>
            <a:r>
              <a:rPr lang="en-US" sz="6000" smtClean="0">
                <a:latin typeface="Century" pitchFamily="18" charset="0"/>
              </a:rPr>
              <a:t>Effect of ACE2</a:t>
            </a:r>
            <a:endParaRPr lang="en-US" sz="6000">
              <a:latin typeface="Century" pitchFamily="18" charset="0"/>
            </a:endParaRPr>
          </a:p>
        </p:txBody>
      </p:sp>
    </p:spTree>
    <p:custDataLst>
      <p:tags r:id="rId5"/>
    </p:custData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custDataLst>
              <p:tags r:id="rId2"/>
            </p:custDataLst>
          </p:nvPr>
        </p:nvSpPr>
        <p:spPr>
          <a:xfrm>
            <a:off x="457200" y="1600200"/>
            <a:ext cx="8229600" cy="4953000"/>
          </a:xfrm>
        </p:spPr>
        <p:txBody>
          <a:bodyPr>
            <a:noAutofit/>
          </a:bodyPr>
          <a:lstStyle/>
          <a:p>
            <a:pPr>
              <a:buFont typeface="Wingdings" pitchFamily="2" charset="2"/>
              <a:buChar char="Ø"/>
            </a:pPr>
            <a:r>
              <a:rPr lang="en-US" smtClean="0">
                <a:latin typeface="Century" pitchFamily="18" charset="0"/>
              </a:rPr>
              <a:t>In the kidney, ACE2 is primarily localized in the apical membrane of the epithelial cells in the proximal tubules, where it colocalizes with ACE</a:t>
            </a:r>
          </a:p>
          <a:p>
            <a:pPr>
              <a:buFont typeface="Wingdings" pitchFamily="2" charset="2"/>
              <a:buChar char="Ø"/>
            </a:pPr>
            <a:r>
              <a:rPr lang="en-US" smtClean="0">
                <a:latin typeface="Century" pitchFamily="18" charset="0"/>
              </a:rPr>
              <a:t>ACE2 is also present in the glomerular podocytes, mesangial cells, and renal vasculature</a:t>
            </a:r>
          </a:p>
          <a:p>
            <a:pPr>
              <a:buFont typeface="Wingdings" pitchFamily="2" charset="2"/>
              <a:buChar char="Ø"/>
            </a:pPr>
            <a:r>
              <a:rPr lang="en-US" err="1" smtClean="0">
                <a:latin typeface="Century" pitchFamily="18" charset="0"/>
              </a:rPr>
              <a:t>Glomerular ACE, in contrast, is localized in endothelial cells</a:t>
            </a:r>
          </a:p>
          <a:p>
            <a:pPr>
              <a:buFont typeface="Wingdings" pitchFamily="2" charset="2"/>
              <a:buChar char="Ø"/>
            </a:pPr>
            <a:endParaRPr lang="en-US" sz="3600">
              <a:latin typeface="Century" pitchFamily="18" charset="0"/>
            </a:endParaRPr>
          </a:p>
        </p:txBody>
      </p:sp>
      <p:sp>
        <p:nvSpPr>
          <p:cNvPr id="4" name="Title 3"/>
          <p:cNvSpPr>
            <a:spLocks noGrp="1"/>
          </p:cNvSpPr>
          <p:nvPr>
            <p:ph type="title"/>
            <p:custDataLst>
              <p:tags r:id="rId3"/>
            </p:custDataLst>
          </p:nvPr>
        </p:nvSpPr>
        <p:spPr/>
        <p:txBody>
          <a:bodyPr/>
          <a:lstStyle/>
          <a:p>
            <a:endParaRPr lang="en-US"/>
          </a:p>
        </p:txBody>
      </p:sp>
      <p:sp>
        <p:nvSpPr>
          <p:cNvPr id="5" name="Rounded Rectangle 4"/>
          <p:cNvSpPr/>
          <p:nvPr>
            <p:custDataLst>
              <p:tags r:id="rId4"/>
            </p:custDataLst>
          </p:nvPr>
        </p:nvSpPr>
        <p:spPr>
          <a:xfrm>
            <a:off x="457200" y="228600"/>
            <a:ext cx="8153400" cy="1219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                                  </a:t>
            </a:r>
            <a:r>
              <a:rPr lang="en-US" sz="5400" smtClean="0">
                <a:latin typeface="Century" pitchFamily="18" charset="0"/>
              </a:rPr>
              <a:t>ACE2  in kidney</a:t>
            </a:r>
            <a:endParaRPr lang="en-US" sz="5400">
              <a:latin typeface="Century" pitchFamily="18" charset="0"/>
            </a:endParaRPr>
          </a:p>
        </p:txBody>
      </p:sp>
    </p:spTree>
    <p:custDataLst>
      <p:tags r:id="rId5"/>
    </p:custData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a:xfrm>
            <a:off x="457200" y="274638"/>
            <a:ext cx="4495800" cy="1143000"/>
          </a:xfrm>
        </p:spPr>
        <p:txBody>
          <a:bodyPr>
            <a:normAutofit/>
          </a:bodyPr>
          <a:lstStyle/>
          <a:p>
            <a:endParaRPr lang="en-US"/>
          </a:p>
        </p:txBody>
      </p:sp>
      <p:sp>
        <p:nvSpPr>
          <p:cNvPr id="3" name="Content Placeholder 2"/>
          <p:cNvSpPr>
            <a:spLocks noGrp="1"/>
          </p:cNvSpPr>
          <p:nvPr>
            <p:ph sz="half" idx="1"/>
            <p:custDataLst>
              <p:tags r:id="rId3"/>
            </p:custDataLst>
          </p:nvPr>
        </p:nvSpPr>
        <p:spPr/>
        <p:txBody>
          <a:bodyPr>
            <a:normAutofit fontScale="70000" lnSpcReduction="20000"/>
          </a:bodyPr>
          <a:lstStyle/>
          <a:p>
            <a:pPr>
              <a:buFont typeface="Wingdings" pitchFamily="2" charset="2"/>
              <a:buChar char="Ø"/>
            </a:pPr>
            <a:r>
              <a:rPr lang="en-US" sz="3100" smtClean="0">
                <a:latin typeface="Century" pitchFamily="18" charset="0"/>
              </a:rPr>
              <a:t>Genetic deletion of ACE2in a mouse model of unilateral ureteral obstructive enhanced renal fibrosis and inflammation, which were associated with the activation of intrarenal trans-forming growth factor-b/Smad2/3 and nuclear factor-kB signaling pathways. ACE2 knockout also aggravated inflammation and oxidative stress in a model of acute kidney injury of ischemia reperfusion</a:t>
            </a:r>
          </a:p>
          <a:p>
            <a:endParaRPr lang="en-US"/>
          </a:p>
        </p:txBody>
      </p:sp>
      <p:pic>
        <p:nvPicPr>
          <p:cNvPr id="2050" name="Picture 2"/>
          <p:cNvPicPr>
            <a:picLocks noGrp="1" noChangeAspect="1" noChangeArrowheads="1"/>
          </p:cNvPicPr>
          <p:nvPr>
            <p:ph sz="half" idx="2"/>
            <p:custDataLst>
              <p:tags r:id="rId5"/>
            </p:custDataLst>
          </p:nvPr>
        </p:nvPicPr>
        <p:blipFill>
          <a:blip r:embed="rId4"/>
          <a:stretch>
            <a:fillRect/>
          </a:stretch>
        </p:blipFill>
        <p:spPr bwMode="auto">
          <a:xfrm>
            <a:off x="4495800" y="1676400"/>
            <a:ext cx="4191000" cy="3886200"/>
          </a:xfrm>
          <a:prstGeom prst="rect">
            <a:avLst/>
          </a:prstGeom>
          <a:noFill/>
          <a:ln w="9525">
            <a:noFill/>
            <a:miter lim="800000"/>
          </a:ln>
          <a:effectLst/>
        </p:spPr>
      </p:pic>
      <p:sp>
        <p:nvSpPr>
          <p:cNvPr id="6" name="Rectangle 5"/>
          <p:cNvSpPr/>
          <p:nvPr>
            <p:custDataLst>
              <p:tags r:id="rId6"/>
            </p:custDataLst>
          </p:nvPr>
        </p:nvSpPr>
        <p:spPr>
          <a:xfrm>
            <a:off x="990600" y="6172199"/>
            <a:ext cx="5335096" cy="400110"/>
          </a:xfrm>
          <a:prstGeom prst="rect">
            <a:avLst/>
          </a:prstGeom>
        </p:spPr>
        <p:txBody>
          <a:bodyPr wrap="square">
            <a:spAutoFit/>
          </a:bodyPr>
          <a:lstStyle/>
          <a:p>
            <a:r>
              <a:rPr lang="en-US" sz="2000" b="1" smtClean="0">
                <a:solidFill>
                  <a:srgbClr val="C00000"/>
                </a:solidFill>
              </a:rPr>
              <a:t>Kidney International(2017)91,1269–1282</a:t>
            </a:r>
            <a:endParaRPr lang="en-US" sz="2000" b="1">
              <a:solidFill>
                <a:srgbClr val="C00000"/>
              </a:solidFill>
            </a:endParaRPr>
          </a:p>
        </p:txBody>
      </p:sp>
      <p:pic>
        <p:nvPicPr>
          <p:cNvPr id="1026" name="Picture 2"/>
          <p:cNvPicPr>
            <a:picLocks noChangeAspect="1" noChangeArrowheads="1"/>
          </p:cNvPicPr>
          <p:nvPr>
            <p:custDataLst>
              <p:tags r:id="rId8"/>
            </p:custDataLst>
          </p:nvPr>
        </p:nvPicPr>
        <p:blipFill>
          <a:blip r:embed="rId7"/>
          <a:stretch>
            <a:fillRect/>
          </a:stretch>
        </p:blipFill>
        <p:spPr bwMode="auto">
          <a:xfrm>
            <a:off x="228600" y="0"/>
            <a:ext cx="5715000" cy="1523999"/>
          </a:xfrm>
          <a:prstGeom prst="rect">
            <a:avLst/>
          </a:prstGeom>
          <a:noFill/>
          <a:ln w="9525">
            <a:noFill/>
            <a:miter lim="800000"/>
          </a:ln>
          <a:effectLst/>
        </p:spPr>
      </p:pic>
    </p:spTree>
    <p:custDataLst>
      <p:tags r:id="rId9"/>
    </p:custData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custDataLst>
              <p:tags r:id="rId2"/>
            </p:custDataLst>
          </p:nvPr>
        </p:nvSpPr>
        <p:spPr/>
        <p:txBody>
          <a:bodyPr>
            <a:normAutofit fontScale="92500" lnSpcReduction="20000"/>
          </a:bodyPr>
          <a:lstStyle/>
          <a:p>
            <a:pPr>
              <a:buFont typeface="Wingdings" pitchFamily="2" charset="2"/>
              <a:buChar char="Ø"/>
            </a:pPr>
            <a:r>
              <a:rPr lang="en-US" smtClean="0">
                <a:latin typeface="Century" pitchFamily="18" charset="0"/>
              </a:rPr>
              <a:t>Decreased glomerularACE2 may increase intraglomerular Ang II and contribute to the progression of diabetic kidney disease, where as an increase in ACE2 in the tubules may serve as a defensive mechanism via its vasodilatory and natriuretic effects in the early stage of diabetes.</a:t>
            </a:r>
          </a:p>
          <a:p>
            <a:pPr>
              <a:buFont typeface="Wingdings" pitchFamily="2" charset="2"/>
              <a:buChar char="Ø"/>
            </a:pPr>
            <a:r>
              <a:rPr lang="en-US" err="1" smtClean="0">
                <a:latin typeface="Century" pitchFamily="18" charset="0"/>
              </a:rPr>
              <a:t>Podocyte-specific  over expression of humanACE2 attenuated the development of experimental diabetic nephropathy</a:t>
            </a:r>
            <a:endParaRPr lang="en-US">
              <a:latin typeface="Century" pitchFamily="18" charset="0"/>
            </a:endParaRPr>
          </a:p>
        </p:txBody>
      </p:sp>
      <p:sp>
        <p:nvSpPr>
          <p:cNvPr id="4" name="Title 3"/>
          <p:cNvSpPr>
            <a:spLocks noGrp="1"/>
          </p:cNvSpPr>
          <p:nvPr>
            <p:ph type="title"/>
            <p:custDataLst>
              <p:tags r:id="rId3"/>
            </p:custDataLst>
          </p:nvPr>
        </p:nvSpPr>
        <p:spPr/>
        <p:txBody>
          <a:bodyPr/>
          <a:lstStyle/>
          <a:p>
            <a:endParaRPr lang="en-US"/>
          </a:p>
        </p:txBody>
      </p:sp>
      <p:sp>
        <p:nvSpPr>
          <p:cNvPr id="5" name="Rounded Rectangle 4"/>
          <p:cNvSpPr/>
          <p:nvPr>
            <p:custDataLst>
              <p:tags r:id="rId4"/>
            </p:custDataLst>
          </p:nvPr>
        </p:nvSpPr>
        <p:spPr>
          <a:xfrm>
            <a:off x="457200" y="228600"/>
            <a:ext cx="8305800" cy="1295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Century" pitchFamily="18" charset="0"/>
              </a:rPr>
              <a:t>ACE2 as therapy for glomerular disease: the devil is in the detail</a:t>
            </a:r>
            <a:endParaRPr lang="en-US" sz="4000">
              <a:latin typeface="Century" pitchFamily="18" charset="0"/>
            </a:endParaRPr>
          </a:p>
        </p:txBody>
      </p:sp>
      <p:sp>
        <p:nvSpPr>
          <p:cNvPr id="6" name="Rectangle 5"/>
          <p:cNvSpPr/>
          <p:nvPr>
            <p:custDataLst>
              <p:tags r:id="rId5"/>
            </p:custDataLst>
          </p:nvPr>
        </p:nvSpPr>
        <p:spPr>
          <a:xfrm>
            <a:off x="914401" y="6248400"/>
            <a:ext cx="5703416" cy="369332"/>
          </a:xfrm>
          <a:prstGeom prst="rect">
            <a:avLst/>
          </a:prstGeom>
        </p:spPr>
        <p:txBody>
          <a:bodyPr wrap="square">
            <a:spAutoFit/>
          </a:bodyPr>
          <a:lstStyle/>
          <a:p>
            <a:r>
              <a:rPr lang="en-US" b="1" smtClean="0">
                <a:solidFill>
                  <a:srgbClr val="C00000"/>
                </a:solidFill>
              </a:rPr>
              <a:t>Kidney International(2017)91,1269–1282</a:t>
            </a:r>
            <a:endParaRPr lang="en-US" b="1">
              <a:solidFill>
                <a:srgbClr val="C00000"/>
              </a:solidFill>
            </a:endParaRPr>
          </a:p>
        </p:txBody>
      </p:sp>
    </p:spTree>
    <p:custDataLst>
      <p:tags r:id="rId6"/>
    </p:custData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endParaRPr lang="en-US"/>
          </a:p>
        </p:txBody>
      </p:sp>
      <p:sp>
        <p:nvSpPr>
          <p:cNvPr id="3" name="Content Placeholder 2"/>
          <p:cNvSpPr>
            <a:spLocks noGrp="1"/>
          </p:cNvSpPr>
          <p:nvPr>
            <p:ph idx="1"/>
            <p:custDataLst>
              <p:tags r:id="rId3"/>
            </p:custDataLst>
          </p:nvPr>
        </p:nvSpPr>
        <p:spPr>
          <a:xfrm>
            <a:off x="457200" y="1676400"/>
            <a:ext cx="8229600" cy="4449763"/>
          </a:xfrm>
        </p:spPr>
        <p:txBody>
          <a:bodyPr>
            <a:normAutofit fontScale="92500" lnSpcReduction="20000"/>
          </a:bodyPr>
          <a:lstStyle/>
          <a:p>
            <a:pPr>
              <a:buFont typeface="Wingdings" pitchFamily="2" charset="2"/>
              <a:buChar char="Ø"/>
            </a:pPr>
            <a:r>
              <a:rPr lang="en-US" smtClean="0">
                <a:latin typeface="Century" pitchFamily="18" charset="0"/>
              </a:rPr>
              <a:t>Genetic ACE2 ablation in male mice (ACE2−/y ) leads to age-dependent development of glomerular mesangial expansion with increased deposition of fibrillar collagens I/III and the extracellular matrix protein fibronectin</a:t>
            </a:r>
            <a:endParaRPr lang="en-US" smtClean="0">
              <a:latin typeface="Century" pitchFamily="18" charset="0"/>
            </a:endParaRPr>
          </a:p>
          <a:p>
            <a:pPr>
              <a:buFont typeface="Wingdings" pitchFamily="2" charset="2"/>
              <a:buChar char="Ø"/>
            </a:pPr>
            <a:r>
              <a:rPr lang="en-US" err="1" smtClean="0">
                <a:latin typeface="Century" pitchFamily="18" charset="0"/>
              </a:rPr>
              <a:t>Glomerular vascular injury was limited to the microvasculature of the glomerular capillary tuft and the preglomerular afferent arteriole, with arteriolar hyalinosis and micoraneurysm formation </a:t>
            </a:r>
            <a:endParaRPr lang="en-US">
              <a:latin typeface="Century" pitchFamily="18" charset="0"/>
            </a:endParaRPr>
          </a:p>
        </p:txBody>
      </p:sp>
      <p:pic>
        <p:nvPicPr>
          <p:cNvPr id="4098" name="Picture 2"/>
          <p:cNvPicPr>
            <a:picLocks noChangeAspect="1" noChangeArrowheads="1"/>
          </p:cNvPicPr>
          <p:nvPr>
            <p:custDataLst>
              <p:tags r:id="rId5"/>
            </p:custDataLst>
          </p:nvPr>
        </p:nvPicPr>
        <p:blipFill>
          <a:blip r:embed="rId4"/>
          <a:stretch>
            <a:fillRect/>
          </a:stretch>
        </p:blipFill>
        <p:spPr bwMode="auto">
          <a:xfrm>
            <a:off x="381001" y="0"/>
            <a:ext cx="5029200" cy="1695450"/>
          </a:xfrm>
          <a:prstGeom prst="rect">
            <a:avLst/>
          </a:prstGeom>
          <a:noFill/>
          <a:ln w="9525">
            <a:noFill/>
            <a:miter lim="800000"/>
          </a:ln>
          <a:effectLst/>
        </p:spPr>
      </p:pic>
      <p:sp>
        <p:nvSpPr>
          <p:cNvPr id="5" name="Rectangle 4"/>
          <p:cNvSpPr/>
          <p:nvPr>
            <p:custDataLst>
              <p:tags r:id="rId6"/>
            </p:custDataLst>
          </p:nvPr>
        </p:nvSpPr>
        <p:spPr>
          <a:xfrm>
            <a:off x="1066799" y="6213396"/>
            <a:ext cx="4932835" cy="400110"/>
          </a:xfrm>
          <a:prstGeom prst="rect">
            <a:avLst/>
          </a:prstGeom>
        </p:spPr>
        <p:txBody>
          <a:bodyPr wrap="square">
            <a:spAutoFit/>
          </a:bodyPr>
          <a:lstStyle/>
          <a:p>
            <a:r>
              <a:rPr lang="en-US" sz="2000" b="1" smtClean="0">
                <a:solidFill>
                  <a:srgbClr val="C00000"/>
                </a:solidFill>
              </a:rPr>
              <a:t>Exp Physiol 93.5 pp 549–556</a:t>
            </a:r>
            <a:endParaRPr lang="en-US" sz="2000" b="1">
              <a:solidFill>
                <a:srgbClr val="C00000"/>
              </a:solidFill>
            </a:endParaRPr>
          </a:p>
        </p:txBody>
      </p:sp>
    </p:spTree>
    <p:custDataLst>
      <p:tags r:id="rId7"/>
    </p:custData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endParaRPr lang="en-US"/>
          </a:p>
        </p:txBody>
      </p:sp>
      <p:sp>
        <p:nvSpPr>
          <p:cNvPr id="3" name="Content Placeholder 2"/>
          <p:cNvSpPr>
            <a:spLocks noGrp="1"/>
          </p:cNvSpPr>
          <p:nvPr>
            <p:ph idx="1"/>
            <p:custDataLst>
              <p:tags r:id="rId3"/>
            </p:custDataLst>
          </p:nvPr>
        </p:nvSpPr>
        <p:spPr>
          <a:xfrm>
            <a:off x="457200" y="1828800"/>
            <a:ext cx="8229600" cy="4297363"/>
          </a:xfrm>
        </p:spPr>
        <p:txBody>
          <a:bodyPr>
            <a:normAutofit fontScale="85000" lnSpcReduction="20000"/>
          </a:bodyPr>
          <a:lstStyle/>
          <a:p>
            <a:pPr>
              <a:buFont typeface="Wingdings" pitchFamily="2" charset="2"/>
              <a:buChar char="Ø"/>
            </a:pPr>
            <a:r>
              <a:rPr lang="en-US" smtClean="0">
                <a:latin typeface="Century" pitchFamily="18" charset="0"/>
              </a:rPr>
              <a:t>The rationale for ACE2 treatment was based on reduced levels of ACE2 in patients with renal disease and in experimental models, including in Col4a3–/– mice, which spontaneously develop Alport</a:t>
            </a:r>
            <a:endParaRPr lang="en-US" smtClean="0">
              <a:latin typeface="Century" pitchFamily="18" charset="0"/>
            </a:endParaRPr>
          </a:p>
          <a:p>
            <a:pPr>
              <a:buFont typeface="Wingdings" pitchFamily="2" charset="2"/>
              <a:buChar char="Ø"/>
            </a:pPr>
            <a:r>
              <a:rPr lang="en-US" smtClean="0">
                <a:latin typeface="Century" pitchFamily="18" charset="0"/>
              </a:rPr>
              <a:t>rACE2 reduce TGF-b, inflammation, inflammatory cytokine expression and macrophage infiltration, mitogen-activated protein kinase signalling</a:t>
            </a:r>
            <a:endParaRPr lang="en-US" smtClean="0">
              <a:latin typeface="Century" pitchFamily="18" charset="0"/>
            </a:endParaRPr>
          </a:p>
          <a:p>
            <a:endParaRPr lang="en-US" sz="2000" smtClean="0"/>
          </a:p>
          <a:p>
            <a:pPr>
              <a:buNone/>
            </a:pPr>
            <a:r>
              <a:rPr lang="en-US" sz="2400" b="1" smtClean="0">
                <a:solidFill>
                  <a:srgbClr val="C00000"/>
                </a:solidFill>
              </a:rPr>
              <a:t>     </a:t>
            </a:r>
          </a:p>
          <a:p>
            <a:pPr>
              <a:buNone/>
            </a:pPr>
            <a:r>
              <a:rPr lang="en-US" sz="2400" b="1" smtClean="0">
                <a:solidFill>
                  <a:srgbClr val="C00000"/>
                </a:solidFill>
              </a:rPr>
              <a:t>            Nature Reviews Nephrology| Published online 13 Mar 2017</a:t>
            </a:r>
            <a:endParaRPr lang="en-US" sz="2400" b="1">
              <a:solidFill>
                <a:srgbClr val="C00000"/>
              </a:solidFill>
            </a:endParaRPr>
          </a:p>
        </p:txBody>
      </p:sp>
      <p:pic>
        <p:nvPicPr>
          <p:cNvPr id="1026" name="Picture 2"/>
          <p:cNvPicPr>
            <a:picLocks noChangeAspect="1" noChangeArrowheads="1"/>
          </p:cNvPicPr>
          <p:nvPr>
            <p:custDataLst>
              <p:tags r:id="rId5"/>
            </p:custDataLst>
          </p:nvPr>
        </p:nvPicPr>
        <p:blipFill>
          <a:blip r:embed="rId4"/>
          <a:stretch>
            <a:fillRect/>
          </a:stretch>
        </p:blipFill>
        <p:spPr bwMode="auto">
          <a:xfrm>
            <a:off x="381000" y="228601"/>
            <a:ext cx="7391400" cy="1600200"/>
          </a:xfrm>
          <a:prstGeom prst="rect">
            <a:avLst/>
          </a:prstGeom>
          <a:noFill/>
          <a:ln w="9525">
            <a:noFill/>
            <a:miter lim="800000"/>
          </a:ln>
          <a:effectLst/>
        </p:spPr>
      </p:pic>
    </p:spTree>
    <p:custDataLst>
      <p:tags r:id="rId6"/>
    </p:custData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endParaRPr lang="en-US"/>
          </a:p>
        </p:txBody>
      </p:sp>
      <p:pic>
        <p:nvPicPr>
          <p:cNvPr id="5122" name="Picture 2"/>
          <p:cNvPicPr>
            <a:picLocks noGrp="1" noChangeAspect="1" noChangeArrowheads="1"/>
          </p:cNvPicPr>
          <p:nvPr>
            <p:ph idx="1"/>
            <p:custDataLst>
              <p:tags r:id="rId4"/>
            </p:custDataLst>
          </p:nvPr>
        </p:nvPicPr>
        <p:blipFill>
          <a:blip r:embed="rId3"/>
          <a:stretch>
            <a:fillRect/>
          </a:stretch>
        </p:blipFill>
        <p:spPr bwMode="auto">
          <a:xfrm>
            <a:off x="304800" y="2057400"/>
            <a:ext cx="8610599" cy="4495800"/>
          </a:xfrm>
          <a:prstGeom prst="rect">
            <a:avLst/>
          </a:prstGeom>
          <a:noFill/>
          <a:ln w="9525">
            <a:noFill/>
            <a:miter lim="800000"/>
          </a:ln>
          <a:effectLst/>
        </p:spPr>
      </p:pic>
      <p:pic>
        <p:nvPicPr>
          <p:cNvPr id="5123" name="Picture 3"/>
          <p:cNvPicPr>
            <a:picLocks noChangeAspect="1" noChangeArrowheads="1"/>
          </p:cNvPicPr>
          <p:nvPr>
            <p:custDataLst>
              <p:tags r:id="rId6"/>
            </p:custDataLst>
          </p:nvPr>
        </p:nvPicPr>
        <p:blipFill>
          <a:blip r:embed="rId5"/>
          <a:stretch>
            <a:fillRect/>
          </a:stretch>
        </p:blipFill>
        <p:spPr bwMode="auto">
          <a:xfrm>
            <a:off x="76200" y="152400"/>
            <a:ext cx="8991600" cy="1828799"/>
          </a:xfrm>
          <a:prstGeom prst="rect">
            <a:avLst/>
          </a:prstGeom>
          <a:noFill/>
          <a:ln w="9525">
            <a:noFill/>
            <a:miter lim="800000"/>
          </a:ln>
          <a:effectLst/>
        </p:spPr>
      </p:pic>
    </p:spTree>
    <p:custDataLst>
      <p:tags r:id="rId7"/>
    </p:custData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endParaRPr lang="en-US"/>
          </a:p>
        </p:txBody>
      </p:sp>
      <p:pic>
        <p:nvPicPr>
          <p:cNvPr id="4" name="Picture 3"/>
          <p:cNvPicPr>
            <a:picLocks noChangeAspect="1" noChangeArrowheads="1"/>
          </p:cNvPicPr>
          <p:nvPr>
            <p:custDataLst>
              <p:tags r:id="rId4"/>
            </p:custDataLst>
          </p:nvPr>
        </p:nvPicPr>
        <p:blipFill>
          <a:blip r:embed="rId3"/>
          <a:stretch>
            <a:fillRect/>
          </a:stretch>
        </p:blipFill>
        <p:spPr bwMode="auto">
          <a:xfrm>
            <a:off x="76200" y="152400"/>
            <a:ext cx="8991600" cy="1828799"/>
          </a:xfrm>
          <a:prstGeom prst="rect">
            <a:avLst/>
          </a:prstGeom>
          <a:noFill/>
          <a:ln w="9525">
            <a:noFill/>
            <a:miter lim="800000"/>
          </a:ln>
          <a:effectLst/>
        </p:spPr>
      </p:pic>
      <p:sp>
        <p:nvSpPr>
          <p:cNvPr id="5" name="Content Placeholder 4"/>
          <p:cNvSpPr>
            <a:spLocks noGrp="1"/>
          </p:cNvSpPr>
          <p:nvPr>
            <p:ph idx="1"/>
            <p:custDataLst>
              <p:tags r:id="rId5"/>
            </p:custDataLst>
          </p:nvPr>
        </p:nvSpPr>
        <p:spPr/>
        <p:txBody>
          <a:bodyPr/>
          <a:lstStyle/>
          <a:p>
            <a:endParaRPr lang="en-US"/>
          </a:p>
        </p:txBody>
      </p:sp>
      <p:sp>
        <p:nvSpPr>
          <p:cNvPr id="6" name="Rounded Rectangle 5"/>
          <p:cNvSpPr/>
          <p:nvPr>
            <p:custDataLst>
              <p:tags r:id="rId6"/>
            </p:custDataLst>
          </p:nvPr>
        </p:nvSpPr>
        <p:spPr>
          <a:xfrm>
            <a:off x="990600" y="2590800"/>
            <a:ext cx="7467600" cy="358140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Century" pitchFamily="18" charset="0"/>
              </a:rPr>
              <a:t>In summary, there appears to be a pattern of decreased glomerular ACE2 and increased ACE expression in diabetic kidney that may increase intraglomerular Ang II and contribute to the progression of DN. In contrast, in whole kidney cortex ACE is decreased and ACE2 increased </a:t>
            </a:r>
            <a:endParaRPr lang="en-US" sz="2800">
              <a:latin typeface="Century" pitchFamily="18" charset="0"/>
            </a:endParaRPr>
          </a:p>
        </p:txBody>
      </p:sp>
    </p:spTree>
    <p:custDataLst>
      <p:tags r:id="rId7"/>
    </p:custData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custDataLst>
              <p:tags r:id="rId2"/>
            </p:custDataLst>
          </p:nvPr>
        </p:nvSpPr>
        <p:spPr/>
        <p:txBody>
          <a:bodyPr>
            <a:normAutofit/>
          </a:bodyPr>
          <a:lstStyle/>
          <a:p>
            <a:pPr>
              <a:buFont typeface="Wingdings" pitchFamily="2" charset="2"/>
              <a:buChar char="Ø"/>
            </a:pPr>
            <a:r>
              <a:rPr lang="en-US" smtClean="0">
                <a:latin typeface="Century" pitchFamily="18" charset="0"/>
              </a:rPr>
              <a:t>The importance of the renin–angiotensin system (RAS) in the regulation of normal physiology and pathogenesis of cardiovascular disease is well established</a:t>
            </a:r>
          </a:p>
          <a:p>
            <a:pPr marL="342900" lvl="1" indent="-342900">
              <a:buFont typeface="Wingdings" pitchFamily="2" charset="2"/>
              <a:buChar char="Ø"/>
            </a:pPr>
            <a:r>
              <a:rPr lang="en-US" sz="3200" err="1" smtClean="0">
                <a:latin typeface="Century" pitchFamily="18" charset="0"/>
              </a:rPr>
              <a:t>Renin is the rate limiting enzyme in the RAS, whereas angiotensin II is the major effector molecule</a:t>
            </a:r>
          </a:p>
          <a:p>
            <a:pPr>
              <a:buFont typeface="Wingdings" pitchFamily="2" charset="2"/>
              <a:buChar char="Ø"/>
            </a:pPr>
            <a:endParaRPr lang="en-US" smtClean="0">
              <a:latin typeface="Century" pitchFamily="18" charset="0"/>
            </a:endParaRPr>
          </a:p>
        </p:txBody>
      </p:sp>
      <p:sp>
        <p:nvSpPr>
          <p:cNvPr id="6" name="Rounded Rectangle 5"/>
          <p:cNvSpPr/>
          <p:nvPr>
            <p:custDataLst>
              <p:tags r:id="rId3"/>
            </p:custDataLst>
          </p:nvPr>
        </p:nvSpPr>
        <p:spPr>
          <a:xfrm>
            <a:off x="609600" y="304800"/>
            <a:ext cx="7924800" cy="1219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err="1" smtClean="0">
                <a:solidFill>
                  <a:schemeClr val="bg1"/>
                </a:solidFill>
                <a:latin typeface="Century" pitchFamily="18" charset="0"/>
              </a:rPr>
              <a:t>Renin- angiotensin system(RAS)</a:t>
            </a:r>
            <a:endParaRPr lang="en-US" sz="3600"/>
          </a:p>
        </p:txBody>
      </p:sp>
    </p:spTree>
    <p:custDataLst>
      <p:tags r:id="rId4"/>
    </p:custData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194" name="Picture 2"/>
          <p:cNvPicPr>
            <a:picLocks noGrp="1" noChangeAspect="1" noChangeArrowheads="1"/>
          </p:cNvPicPr>
          <p:nvPr>
            <p:ph idx="1"/>
            <p:custDataLst>
              <p:tags r:id="rId3"/>
            </p:custDataLst>
          </p:nvPr>
        </p:nvPicPr>
        <p:blipFill>
          <a:blip r:embed="rId2"/>
          <a:stretch>
            <a:fillRect/>
          </a:stretch>
        </p:blipFill>
        <p:spPr bwMode="auto">
          <a:xfrm>
            <a:off x="228600" y="1524001"/>
            <a:ext cx="8305800" cy="2971800"/>
          </a:xfrm>
          <a:prstGeom prst="rect">
            <a:avLst/>
          </a:prstGeom>
          <a:noFill/>
          <a:ln w="9525">
            <a:noFill/>
            <a:miter lim="800000"/>
          </a:ln>
          <a:effectLst/>
        </p:spPr>
      </p:pic>
      <p:sp>
        <p:nvSpPr>
          <p:cNvPr id="6" name="Rectangle 5"/>
          <p:cNvSpPr/>
          <p:nvPr>
            <p:custDataLst>
              <p:tags r:id="rId4"/>
            </p:custDataLst>
          </p:nvPr>
        </p:nvSpPr>
        <p:spPr>
          <a:xfrm>
            <a:off x="1371601" y="6477000"/>
            <a:ext cx="5129678" cy="369332"/>
          </a:xfrm>
          <a:prstGeom prst="rect">
            <a:avLst/>
          </a:prstGeom>
        </p:spPr>
        <p:txBody>
          <a:bodyPr wrap="square">
            <a:spAutoFit/>
          </a:bodyPr>
          <a:lstStyle/>
          <a:p>
            <a:r>
              <a:rPr lang="en-US" b="1" smtClean="0">
                <a:solidFill>
                  <a:srgbClr val="C00000"/>
                </a:solidFill>
              </a:rPr>
              <a:t>Kidney International(2012)81, 520–528</a:t>
            </a:r>
            <a:endParaRPr lang="en-US" b="1">
              <a:solidFill>
                <a:srgbClr val="C00000"/>
              </a:solidFill>
            </a:endParaRPr>
          </a:p>
        </p:txBody>
      </p:sp>
      <p:sp>
        <p:nvSpPr>
          <p:cNvPr id="7" name="Title 6"/>
          <p:cNvSpPr>
            <a:spLocks noGrp="1"/>
          </p:cNvSpPr>
          <p:nvPr>
            <p:ph type="title"/>
            <p:custDataLst>
              <p:tags r:id="rId5"/>
            </p:custDataLst>
          </p:nvPr>
        </p:nvSpPr>
        <p:spPr/>
        <p:txBody>
          <a:bodyPr/>
          <a:lstStyle/>
          <a:p>
            <a:endParaRPr lang="en-US"/>
          </a:p>
        </p:txBody>
      </p:sp>
      <p:sp>
        <p:nvSpPr>
          <p:cNvPr id="8" name="Rounded Rectangle 7"/>
          <p:cNvSpPr/>
          <p:nvPr>
            <p:custDataLst>
              <p:tags r:id="rId6"/>
            </p:custDataLst>
          </p:nvPr>
        </p:nvSpPr>
        <p:spPr>
          <a:xfrm>
            <a:off x="457200" y="152400"/>
            <a:ext cx="8229600" cy="1524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err="1" smtClean="0">
                <a:latin typeface="Century" pitchFamily="18" charset="0"/>
              </a:rPr>
              <a:t>Glomerular angiotensin-converting enzyme 2 (ACE2) and ACE in diabetic mice</a:t>
            </a:r>
            <a:endParaRPr lang="en-US" sz="3200">
              <a:latin typeface="Century" pitchFamily="18" charset="0"/>
            </a:endParaRPr>
          </a:p>
        </p:txBody>
      </p:sp>
      <p:sp>
        <p:nvSpPr>
          <p:cNvPr id="9" name="Rounded Rectangle 8"/>
          <p:cNvSpPr/>
          <p:nvPr>
            <p:custDataLst>
              <p:tags r:id="rId7"/>
            </p:custDataLst>
          </p:nvPr>
        </p:nvSpPr>
        <p:spPr>
          <a:xfrm>
            <a:off x="762000" y="4495800"/>
            <a:ext cx="7924800" cy="198120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smtClean="0">
                <a:latin typeface="Century" pitchFamily="18" charset="0"/>
              </a:rPr>
              <a:t>ACE and ACE2 go in opposite directions, and that at the glomerular level there is an increase in ACE but a decrease in ACE2 in diabetic mice.Overall, studies using kidney biopsies from patients with type 2 diabetes have similarly shown that ACE is increased whereas ACE2 is decreased at the glomerular level </a:t>
            </a:r>
            <a:endParaRPr lang="en-US" sz="2000">
              <a:latin typeface="Century" pitchFamily="18" charset="0"/>
            </a:endParaRPr>
          </a:p>
        </p:txBody>
      </p:sp>
    </p:spTree>
    <p:custDataLst>
      <p:tags r:id="rId8"/>
    </p:custData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endParaRPr lang="en-US"/>
          </a:p>
        </p:txBody>
      </p:sp>
      <p:sp>
        <p:nvSpPr>
          <p:cNvPr id="3" name="Content Placeholder 2"/>
          <p:cNvSpPr>
            <a:spLocks noGrp="1"/>
          </p:cNvSpPr>
          <p:nvPr>
            <p:ph sz="half" idx="1"/>
            <p:custDataLst>
              <p:tags r:id="rId3"/>
            </p:custDataLst>
          </p:nvPr>
        </p:nvSpPr>
        <p:spPr/>
        <p:txBody>
          <a:bodyPr/>
          <a:lstStyle/>
          <a:p>
            <a:endParaRPr lang="en-US"/>
          </a:p>
        </p:txBody>
      </p:sp>
      <p:pic>
        <p:nvPicPr>
          <p:cNvPr id="6146" name="Picture 2"/>
          <p:cNvPicPr>
            <a:picLocks noGrp="1" noChangeAspect="1" noChangeArrowheads="1"/>
          </p:cNvPicPr>
          <p:nvPr>
            <p:ph sz="half" idx="2"/>
            <p:custDataLst>
              <p:tags r:id="rId5"/>
            </p:custDataLst>
          </p:nvPr>
        </p:nvPicPr>
        <p:blipFill>
          <a:blip r:embed="rId4"/>
          <a:stretch>
            <a:fillRect/>
          </a:stretch>
        </p:blipFill>
        <p:spPr bwMode="auto">
          <a:xfrm>
            <a:off x="990600" y="2362200"/>
            <a:ext cx="7467600" cy="3886200"/>
          </a:xfrm>
          <a:prstGeom prst="rect">
            <a:avLst/>
          </a:prstGeom>
          <a:noFill/>
          <a:ln w="9525">
            <a:noFill/>
            <a:miter lim="800000"/>
          </a:ln>
          <a:effectLst/>
        </p:spPr>
      </p:pic>
      <p:pic>
        <p:nvPicPr>
          <p:cNvPr id="6147" name="Picture 3"/>
          <p:cNvPicPr>
            <a:picLocks noChangeAspect="1" noChangeArrowheads="1"/>
          </p:cNvPicPr>
          <p:nvPr>
            <p:custDataLst>
              <p:tags r:id="rId7"/>
            </p:custDataLst>
          </p:nvPr>
        </p:nvPicPr>
        <p:blipFill>
          <a:blip r:embed="rId6"/>
          <a:stretch>
            <a:fillRect/>
          </a:stretch>
        </p:blipFill>
        <p:spPr bwMode="auto">
          <a:xfrm>
            <a:off x="304800" y="0"/>
            <a:ext cx="8839199" cy="2286000"/>
          </a:xfrm>
          <a:prstGeom prst="rect">
            <a:avLst/>
          </a:prstGeom>
          <a:noFill/>
          <a:ln w="9525">
            <a:noFill/>
            <a:miter lim="800000"/>
          </a:ln>
          <a:effectLst/>
        </p:spPr>
      </p:pic>
    </p:spTree>
    <p:custDataLst>
      <p:tags r:id="rId8"/>
    </p:custData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custDataLst>
              <p:tags r:id="rId2"/>
            </p:custDataLst>
          </p:nvPr>
        </p:nvSpPr>
        <p:spPr/>
        <p:txBody>
          <a:bodyPr/>
          <a:lstStyle/>
          <a:p>
            <a:endParaRPr lang="en-US"/>
          </a:p>
        </p:txBody>
      </p:sp>
      <p:sp>
        <p:nvSpPr>
          <p:cNvPr id="5" name="Rounded Rectangle 4"/>
          <p:cNvSpPr/>
          <p:nvPr>
            <p:custDataLst>
              <p:tags r:id="rId3"/>
            </p:custDataLst>
          </p:nvPr>
        </p:nvSpPr>
        <p:spPr>
          <a:xfrm>
            <a:off x="457200" y="228600"/>
            <a:ext cx="8382000" cy="1295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                                            </a:t>
            </a:r>
            <a:r>
              <a:rPr lang="en-US" sz="6000" smtClean="0">
                <a:latin typeface="Century" pitchFamily="18" charset="0"/>
              </a:rPr>
              <a:t>In summary</a:t>
            </a:r>
            <a:endParaRPr lang="en-US" sz="6000">
              <a:latin typeface="Century" pitchFamily="18" charset="0"/>
            </a:endParaRPr>
          </a:p>
        </p:txBody>
      </p:sp>
      <p:sp>
        <p:nvSpPr>
          <p:cNvPr id="6" name="Content Placeholder 5"/>
          <p:cNvSpPr>
            <a:spLocks noGrp="1"/>
          </p:cNvSpPr>
          <p:nvPr>
            <p:ph idx="1"/>
            <p:custDataLst>
              <p:tags r:id="rId4"/>
            </p:custDataLst>
          </p:nvPr>
        </p:nvSpPr>
        <p:spPr/>
        <p:txBody>
          <a:bodyPr/>
          <a:lstStyle/>
          <a:p>
            <a:endParaRPr lang="en-US"/>
          </a:p>
        </p:txBody>
      </p:sp>
      <p:sp>
        <p:nvSpPr>
          <p:cNvPr id="7" name="Rounded Rectangle 6"/>
          <p:cNvSpPr/>
          <p:nvPr>
            <p:custDataLst>
              <p:tags r:id="rId5"/>
            </p:custDataLst>
          </p:nvPr>
        </p:nvSpPr>
        <p:spPr>
          <a:xfrm>
            <a:off x="762000" y="1752600"/>
            <a:ext cx="7848600" cy="449580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latin typeface="Century" pitchFamily="18" charset="0"/>
              </a:rPr>
              <a:t>Delivery and stimulation of ACE2 or stimulation of ACE2 alone are putative therapeutic approaches for treatment of kidney injury, at least in part by exerting beneficial effects on renal function and attenuating kidney inflammation and fibrosis</a:t>
            </a:r>
            <a:endParaRPr lang="en-US" sz="3600">
              <a:latin typeface="Century" pitchFamily="18" charset="0"/>
            </a:endParaRPr>
          </a:p>
        </p:txBody>
      </p:sp>
    </p:spTree>
    <p:custDataLst>
      <p:tags r:id="rId6"/>
    </p:custData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custDataLst>
              <p:tags r:id="rId2"/>
            </p:custDataLst>
          </p:nvPr>
        </p:nvSpPr>
        <p:spPr/>
        <p:txBody>
          <a:bodyPr>
            <a:normAutofit fontScale="92500" lnSpcReduction="10000"/>
          </a:bodyPr>
          <a:lstStyle/>
          <a:p>
            <a:pPr>
              <a:buFont typeface="Wingdings" pitchFamily="2" charset="2"/>
              <a:buChar char="Ø"/>
            </a:pPr>
            <a:r>
              <a:rPr lang="en-US" err="1" smtClean="0">
                <a:latin typeface="Century" pitchFamily="18" charset="0"/>
              </a:rPr>
              <a:t>Angiotensin-converting enzyme (ACE) 2 and its product angiotensin 1–7 are thought to have effects that counteract the adverse actions of other, better-known renin–angiotensin system (RAS) components</a:t>
            </a:r>
          </a:p>
          <a:p>
            <a:pPr>
              <a:buFont typeface="Wingdings" pitchFamily="2" charset="2"/>
              <a:buChar char="Ø"/>
            </a:pPr>
            <a:r>
              <a:rPr lang="en-US" smtClean="0">
                <a:latin typeface="Century" pitchFamily="18" charset="0"/>
              </a:rPr>
              <a:t>Numerous experimental studies have suggested that ACE2 and angiotensin 1–7 have notable protective effects in the heart and blood vessels</a:t>
            </a:r>
            <a:endParaRPr lang="en-US">
              <a:latin typeface="Century" pitchFamily="18" charset="0"/>
            </a:endParaRPr>
          </a:p>
        </p:txBody>
      </p:sp>
      <p:sp>
        <p:nvSpPr>
          <p:cNvPr id="4" name="Title 3"/>
          <p:cNvSpPr>
            <a:spLocks noGrp="1"/>
          </p:cNvSpPr>
          <p:nvPr>
            <p:ph type="title"/>
            <p:custDataLst>
              <p:tags r:id="rId3"/>
            </p:custDataLst>
          </p:nvPr>
        </p:nvSpPr>
        <p:spPr/>
        <p:txBody>
          <a:bodyPr/>
          <a:lstStyle/>
          <a:p>
            <a:endParaRPr lang="en-US"/>
          </a:p>
        </p:txBody>
      </p:sp>
      <p:sp>
        <p:nvSpPr>
          <p:cNvPr id="5" name="Rounded Rectangle 4"/>
          <p:cNvSpPr/>
          <p:nvPr>
            <p:custDataLst>
              <p:tags r:id="rId4"/>
            </p:custDataLst>
          </p:nvPr>
        </p:nvSpPr>
        <p:spPr>
          <a:xfrm>
            <a:off x="457200" y="152400"/>
            <a:ext cx="8229600" cy="1295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                    </a:t>
            </a:r>
            <a:r>
              <a:rPr lang="en-US" sz="4000" smtClean="0">
                <a:latin typeface="Century" pitchFamily="18" charset="0"/>
              </a:rPr>
              <a:t>ACE2  and Angiotensin1-7</a:t>
            </a:r>
            <a:endParaRPr lang="en-US" sz="4000">
              <a:latin typeface="Century" pitchFamily="18" charset="0"/>
            </a:endParaRPr>
          </a:p>
        </p:txBody>
      </p:sp>
    </p:spTree>
    <p:custDataLst>
      <p:tags r:id="rId5"/>
    </p:custData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098" name="Picture 2"/>
          <p:cNvPicPr>
            <a:picLocks noGrp="1" noChangeAspect="1" noChangeArrowheads="1"/>
          </p:cNvPicPr>
          <p:nvPr>
            <p:ph idx="1"/>
            <p:custDataLst>
              <p:tags r:id="rId3"/>
            </p:custDataLst>
          </p:nvPr>
        </p:nvPicPr>
        <p:blipFill>
          <a:blip r:embed="rId2"/>
          <a:stretch>
            <a:fillRect/>
          </a:stretch>
        </p:blipFill>
        <p:spPr bwMode="auto">
          <a:xfrm>
            <a:off x="1485900" y="1724819"/>
            <a:ext cx="6172200" cy="4276725"/>
          </a:xfrm>
          <a:prstGeom prst="rect">
            <a:avLst/>
          </a:prstGeom>
          <a:noFill/>
          <a:ln w="9525">
            <a:noFill/>
            <a:miter lim="800000"/>
          </a:ln>
          <a:effectLst/>
        </p:spPr>
      </p:pic>
      <p:sp>
        <p:nvSpPr>
          <p:cNvPr id="5" name="Rectangle 4"/>
          <p:cNvSpPr/>
          <p:nvPr>
            <p:custDataLst>
              <p:tags r:id="rId4"/>
            </p:custDataLst>
          </p:nvPr>
        </p:nvSpPr>
        <p:spPr>
          <a:xfrm>
            <a:off x="990600" y="6096000"/>
            <a:ext cx="5867400" cy="400110"/>
          </a:xfrm>
          <a:prstGeom prst="rect">
            <a:avLst/>
          </a:prstGeom>
        </p:spPr>
        <p:txBody>
          <a:bodyPr wrap="square">
            <a:spAutoFit/>
          </a:bodyPr>
          <a:lstStyle/>
          <a:p>
            <a:r>
              <a:rPr lang="da-DK" sz="2000" b="1" smtClean="0">
                <a:solidFill>
                  <a:srgbClr val="C00000"/>
                </a:solidFill>
              </a:rPr>
              <a:t>Jiang, F. et al. Nat. Rev. Cardiol. 11, 413–426 (2014)</a:t>
            </a:r>
            <a:endParaRPr lang="en-US" sz="2000" b="1">
              <a:solidFill>
                <a:srgbClr val="C00000"/>
              </a:solidFill>
            </a:endParaRPr>
          </a:p>
        </p:txBody>
      </p:sp>
      <p:sp>
        <p:nvSpPr>
          <p:cNvPr id="6" name="Title 5"/>
          <p:cNvSpPr>
            <a:spLocks noGrp="1"/>
          </p:cNvSpPr>
          <p:nvPr>
            <p:ph type="title"/>
            <p:custDataLst>
              <p:tags r:id="rId5"/>
            </p:custDataLst>
          </p:nvPr>
        </p:nvSpPr>
        <p:spPr/>
        <p:txBody>
          <a:bodyPr/>
          <a:lstStyle/>
          <a:p>
            <a:endParaRPr lang="en-US"/>
          </a:p>
        </p:txBody>
      </p:sp>
      <p:sp>
        <p:nvSpPr>
          <p:cNvPr id="7" name="Rounded Rectangle 6"/>
          <p:cNvSpPr/>
          <p:nvPr>
            <p:custDataLst>
              <p:tags r:id="rId6"/>
            </p:custDataLst>
          </p:nvPr>
        </p:nvSpPr>
        <p:spPr>
          <a:xfrm>
            <a:off x="381000" y="228600"/>
            <a:ext cx="8229600" cy="1371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   </a:t>
            </a:r>
            <a:r>
              <a:rPr lang="en-US" sz="3200" smtClean="0">
                <a:latin typeface="Century" pitchFamily="18" charset="0"/>
              </a:rPr>
              <a:t>Overview of the ACE2–Ang 1–7 pathway</a:t>
            </a:r>
            <a:endParaRPr lang="en-US" sz="3200">
              <a:latin typeface="Century" pitchFamily="18" charset="0"/>
            </a:endParaRPr>
          </a:p>
        </p:txBody>
      </p:sp>
    </p:spTree>
    <p:custDataLst>
      <p:tags r:id="rId7"/>
    </p:custData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122" name="Picture 2"/>
          <p:cNvPicPr>
            <a:picLocks noGrp="1" noChangeAspect="1" noChangeArrowheads="1"/>
          </p:cNvPicPr>
          <p:nvPr>
            <p:ph idx="1"/>
            <p:custDataLst>
              <p:tags r:id="rId3"/>
            </p:custDataLst>
          </p:nvPr>
        </p:nvPicPr>
        <p:blipFill>
          <a:blip r:embed="rId2"/>
          <a:stretch>
            <a:fillRect/>
          </a:stretch>
        </p:blipFill>
        <p:spPr bwMode="auto">
          <a:xfrm>
            <a:off x="1447800" y="1752600"/>
            <a:ext cx="6248400" cy="4419600"/>
          </a:xfrm>
          <a:prstGeom prst="rect">
            <a:avLst/>
          </a:prstGeom>
          <a:noFill/>
          <a:ln w="9525">
            <a:noFill/>
            <a:miter lim="800000"/>
          </a:ln>
          <a:effectLst/>
        </p:spPr>
      </p:pic>
      <p:sp>
        <p:nvSpPr>
          <p:cNvPr id="4" name="Rectangle 3"/>
          <p:cNvSpPr/>
          <p:nvPr>
            <p:custDataLst>
              <p:tags r:id="rId4"/>
            </p:custDataLst>
          </p:nvPr>
        </p:nvSpPr>
        <p:spPr>
          <a:xfrm>
            <a:off x="457200" y="6324599"/>
            <a:ext cx="6400800" cy="400110"/>
          </a:xfrm>
          <a:prstGeom prst="rect">
            <a:avLst/>
          </a:prstGeom>
        </p:spPr>
        <p:txBody>
          <a:bodyPr wrap="square">
            <a:spAutoFit/>
          </a:bodyPr>
          <a:lstStyle/>
          <a:p>
            <a:r>
              <a:rPr lang="da-DK" sz="2000" b="1" smtClean="0">
                <a:solidFill>
                  <a:srgbClr val="C00000"/>
                </a:solidFill>
              </a:rPr>
              <a:t>Jiang, F. et al. Nat. Rev. Cardiol. 11, 413–426 (2014)</a:t>
            </a:r>
            <a:endParaRPr lang="en-US" sz="2000" b="1">
              <a:solidFill>
                <a:srgbClr val="C00000"/>
              </a:solidFill>
            </a:endParaRPr>
          </a:p>
        </p:txBody>
      </p:sp>
      <p:sp>
        <p:nvSpPr>
          <p:cNvPr id="5" name="Title 4"/>
          <p:cNvSpPr>
            <a:spLocks noGrp="1"/>
          </p:cNvSpPr>
          <p:nvPr>
            <p:ph type="title"/>
            <p:custDataLst>
              <p:tags r:id="rId5"/>
            </p:custDataLst>
          </p:nvPr>
        </p:nvSpPr>
        <p:spPr/>
        <p:txBody>
          <a:bodyPr/>
          <a:lstStyle/>
          <a:p>
            <a:endParaRPr lang="en-US"/>
          </a:p>
        </p:txBody>
      </p:sp>
      <p:sp>
        <p:nvSpPr>
          <p:cNvPr id="6" name="Rounded Rectangle 5"/>
          <p:cNvSpPr/>
          <p:nvPr>
            <p:custDataLst>
              <p:tags r:id="rId6"/>
            </p:custDataLst>
          </p:nvPr>
        </p:nvSpPr>
        <p:spPr>
          <a:xfrm>
            <a:off x="381000" y="152400"/>
            <a:ext cx="8382000" cy="1524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latin typeface="Century" pitchFamily="18" charset="0"/>
              </a:rPr>
              <a:t>Potential effects of ACE2 and Ang 1–7 on blood-pressure regulation</a:t>
            </a:r>
            <a:endParaRPr lang="en-US" sz="3600">
              <a:latin typeface="Century" pitchFamily="18" charset="0"/>
            </a:endParaRPr>
          </a:p>
        </p:txBody>
      </p:sp>
    </p:spTree>
    <p:custDataLst>
      <p:tags r:id="rId7"/>
    </p:custData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endParaRPr lang="en-US"/>
          </a:p>
        </p:txBody>
      </p:sp>
      <p:pic>
        <p:nvPicPr>
          <p:cNvPr id="7170" name="Picture 2"/>
          <p:cNvPicPr>
            <a:picLocks noGrp="1" noChangeAspect="1" noChangeArrowheads="1"/>
          </p:cNvPicPr>
          <p:nvPr>
            <p:ph sz="half" idx="2"/>
            <p:custDataLst>
              <p:tags r:id="rId4"/>
            </p:custDataLst>
          </p:nvPr>
        </p:nvPicPr>
        <p:blipFill>
          <a:blip r:embed="rId3"/>
          <a:stretch>
            <a:fillRect/>
          </a:stretch>
        </p:blipFill>
        <p:spPr bwMode="auto">
          <a:xfrm>
            <a:off x="4724400" y="2209800"/>
            <a:ext cx="3733800" cy="3962400"/>
          </a:xfrm>
          <a:prstGeom prst="rect">
            <a:avLst/>
          </a:prstGeom>
          <a:noFill/>
          <a:ln w="9525">
            <a:noFill/>
            <a:miter lim="800000"/>
          </a:ln>
          <a:effectLst/>
        </p:spPr>
      </p:pic>
      <p:pic>
        <p:nvPicPr>
          <p:cNvPr id="7171" name="Picture 3"/>
          <p:cNvPicPr>
            <a:picLocks noChangeAspect="1" noChangeArrowheads="1"/>
          </p:cNvPicPr>
          <p:nvPr>
            <p:custDataLst>
              <p:tags r:id="rId6"/>
            </p:custDataLst>
          </p:nvPr>
        </p:nvPicPr>
        <p:blipFill>
          <a:blip r:embed="rId5"/>
          <a:stretch>
            <a:fillRect/>
          </a:stretch>
        </p:blipFill>
        <p:spPr bwMode="auto">
          <a:xfrm>
            <a:off x="228600" y="0"/>
            <a:ext cx="8381999" cy="1905000"/>
          </a:xfrm>
          <a:prstGeom prst="rect">
            <a:avLst/>
          </a:prstGeom>
          <a:noFill/>
          <a:ln w="9525">
            <a:noFill/>
            <a:miter lim="800000"/>
          </a:ln>
          <a:effectLst/>
        </p:spPr>
      </p:pic>
      <p:sp>
        <p:nvSpPr>
          <p:cNvPr id="6" name="Content Placeholder 5"/>
          <p:cNvSpPr>
            <a:spLocks noGrp="1"/>
          </p:cNvSpPr>
          <p:nvPr>
            <p:ph sz="half" idx="1"/>
            <p:custDataLst>
              <p:tags r:id="rId7"/>
            </p:custDataLst>
          </p:nvPr>
        </p:nvSpPr>
        <p:spPr/>
        <p:txBody>
          <a:bodyPr/>
          <a:lstStyle/>
          <a:p>
            <a:endParaRPr lang="en-US"/>
          </a:p>
        </p:txBody>
      </p:sp>
      <p:sp>
        <p:nvSpPr>
          <p:cNvPr id="7" name="Rounded Rectangle 6"/>
          <p:cNvSpPr/>
          <p:nvPr>
            <p:custDataLst>
              <p:tags r:id="rId8"/>
            </p:custDataLst>
          </p:nvPr>
        </p:nvSpPr>
        <p:spPr>
          <a:xfrm>
            <a:off x="685800" y="2057400"/>
            <a:ext cx="3810000" cy="426720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smtClean="0">
                <a:latin typeface="Century" pitchFamily="18" charset="0"/>
              </a:rPr>
              <a:t>Effects of human recombinant ACE2 (hrACE2) onangiotensin II (Ang II) and Ang-(1–7) and systolic bloodpressure (SBP) </a:t>
            </a:r>
            <a:endParaRPr lang="en-US" sz="2800">
              <a:latin typeface="Century" pitchFamily="18" charset="0"/>
            </a:endParaRPr>
          </a:p>
        </p:txBody>
      </p:sp>
    </p:spTree>
    <p:custDataLst>
      <p:tags r:id="rId9"/>
    </p:custData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098" name="Picture 2"/>
          <p:cNvPicPr>
            <a:picLocks noGrp="1" noChangeAspect="1" noChangeArrowheads="1"/>
          </p:cNvPicPr>
          <p:nvPr>
            <p:ph idx="1"/>
            <p:custDataLst>
              <p:tags r:id="rId3"/>
            </p:custDataLst>
          </p:nvPr>
        </p:nvPicPr>
        <p:blipFill>
          <a:blip r:embed="rId2"/>
          <a:stretch>
            <a:fillRect/>
          </a:stretch>
        </p:blipFill>
        <p:spPr bwMode="auto">
          <a:xfrm>
            <a:off x="990600" y="1524000"/>
            <a:ext cx="6781800" cy="4343400"/>
          </a:xfrm>
          <a:prstGeom prst="rect">
            <a:avLst/>
          </a:prstGeom>
          <a:noFill/>
          <a:ln w="9525">
            <a:noFill/>
            <a:miter lim="800000"/>
          </a:ln>
          <a:effectLst/>
        </p:spPr>
      </p:pic>
      <p:sp>
        <p:nvSpPr>
          <p:cNvPr id="5" name="Rectangle 4"/>
          <p:cNvSpPr/>
          <p:nvPr>
            <p:custDataLst>
              <p:tags r:id="rId4"/>
            </p:custDataLst>
          </p:nvPr>
        </p:nvSpPr>
        <p:spPr>
          <a:xfrm>
            <a:off x="533400" y="6242922"/>
            <a:ext cx="6324600" cy="400110"/>
          </a:xfrm>
          <a:prstGeom prst="rect">
            <a:avLst/>
          </a:prstGeom>
        </p:spPr>
        <p:txBody>
          <a:bodyPr wrap="square">
            <a:spAutoFit/>
          </a:bodyPr>
          <a:lstStyle/>
          <a:p>
            <a:r>
              <a:rPr lang="da-DK" sz="2000" b="1" smtClean="0">
                <a:solidFill>
                  <a:srgbClr val="C00000"/>
                </a:solidFill>
              </a:rPr>
              <a:t>Jiang, F. et al. Nat. Rev. Cardiol. 11, 413–426 (2014)</a:t>
            </a:r>
            <a:endParaRPr lang="en-US" sz="2000" b="1">
              <a:solidFill>
                <a:srgbClr val="C00000"/>
              </a:solidFill>
            </a:endParaRPr>
          </a:p>
        </p:txBody>
      </p:sp>
      <p:sp>
        <p:nvSpPr>
          <p:cNvPr id="6" name="Title 5"/>
          <p:cNvSpPr>
            <a:spLocks noGrp="1"/>
          </p:cNvSpPr>
          <p:nvPr>
            <p:ph type="title"/>
            <p:custDataLst>
              <p:tags r:id="rId5"/>
            </p:custDataLst>
          </p:nvPr>
        </p:nvSpPr>
        <p:spPr/>
        <p:txBody>
          <a:bodyPr/>
          <a:lstStyle/>
          <a:p>
            <a:endParaRPr lang="en-US"/>
          </a:p>
        </p:txBody>
      </p:sp>
      <p:sp>
        <p:nvSpPr>
          <p:cNvPr id="7" name="Rounded Rectangle 6"/>
          <p:cNvSpPr/>
          <p:nvPr>
            <p:custDataLst>
              <p:tags r:id="rId6"/>
            </p:custDataLst>
          </p:nvPr>
        </p:nvSpPr>
        <p:spPr>
          <a:xfrm>
            <a:off x="533400" y="228600"/>
            <a:ext cx="8305800" cy="1295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latin typeface="Century" pitchFamily="18" charset="0"/>
              </a:rPr>
              <a:t>Experimental findings for the effects of ACE2  on BP</a:t>
            </a:r>
            <a:endParaRPr lang="en-US" sz="3200">
              <a:latin typeface="Century" pitchFamily="18" charset="0"/>
            </a:endParaRPr>
          </a:p>
        </p:txBody>
      </p:sp>
    </p:spTree>
    <p:custDataLst>
      <p:tags r:id="rId7"/>
    </p:custData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122" name="Picture 2"/>
          <p:cNvPicPr>
            <a:picLocks noGrp="1" noChangeAspect="1" noChangeArrowheads="1"/>
          </p:cNvPicPr>
          <p:nvPr>
            <p:ph idx="1"/>
            <p:custDataLst>
              <p:tags r:id="rId3"/>
            </p:custDataLst>
          </p:nvPr>
        </p:nvPicPr>
        <p:blipFill>
          <a:blip r:embed="rId2"/>
          <a:stretch>
            <a:fillRect/>
          </a:stretch>
        </p:blipFill>
        <p:spPr bwMode="auto">
          <a:xfrm>
            <a:off x="990600" y="1447800"/>
            <a:ext cx="7086600" cy="4724400"/>
          </a:xfrm>
          <a:prstGeom prst="rect">
            <a:avLst/>
          </a:prstGeom>
          <a:noFill/>
          <a:ln w="9525">
            <a:noFill/>
            <a:miter lim="800000"/>
          </a:ln>
          <a:effectLst/>
        </p:spPr>
      </p:pic>
      <p:sp>
        <p:nvSpPr>
          <p:cNvPr id="5" name="Rectangle 4"/>
          <p:cNvSpPr/>
          <p:nvPr>
            <p:custDataLst>
              <p:tags r:id="rId4"/>
            </p:custDataLst>
          </p:nvPr>
        </p:nvSpPr>
        <p:spPr>
          <a:xfrm>
            <a:off x="609600" y="6172200"/>
            <a:ext cx="6248400" cy="400110"/>
          </a:xfrm>
          <a:prstGeom prst="rect">
            <a:avLst/>
          </a:prstGeom>
        </p:spPr>
        <p:txBody>
          <a:bodyPr wrap="square">
            <a:spAutoFit/>
          </a:bodyPr>
          <a:lstStyle/>
          <a:p>
            <a:r>
              <a:rPr lang="da-DK" sz="2000" b="1" smtClean="0">
                <a:solidFill>
                  <a:srgbClr val="C00000"/>
                </a:solidFill>
              </a:rPr>
              <a:t>Jiang, F. et al. Nat. Rev. Cardiol. 11, 413–426 (2014)</a:t>
            </a:r>
            <a:endParaRPr lang="en-US" sz="2000" b="1">
              <a:solidFill>
                <a:srgbClr val="C00000"/>
              </a:solidFill>
            </a:endParaRPr>
          </a:p>
        </p:txBody>
      </p:sp>
      <p:sp>
        <p:nvSpPr>
          <p:cNvPr id="6" name="Title 5"/>
          <p:cNvSpPr>
            <a:spLocks noGrp="1"/>
          </p:cNvSpPr>
          <p:nvPr>
            <p:ph type="title"/>
            <p:custDataLst>
              <p:tags r:id="rId5"/>
            </p:custDataLst>
          </p:nvPr>
        </p:nvSpPr>
        <p:spPr/>
        <p:txBody>
          <a:bodyPr/>
          <a:lstStyle/>
          <a:p>
            <a:endParaRPr lang="en-US"/>
          </a:p>
        </p:txBody>
      </p:sp>
      <p:sp>
        <p:nvSpPr>
          <p:cNvPr id="7" name="Rounded Rectangle 6"/>
          <p:cNvSpPr/>
          <p:nvPr>
            <p:custDataLst>
              <p:tags r:id="rId6"/>
            </p:custDataLst>
          </p:nvPr>
        </p:nvSpPr>
        <p:spPr>
          <a:xfrm>
            <a:off x="457200" y="152400"/>
            <a:ext cx="8229600" cy="1219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latin typeface="Century" pitchFamily="18" charset="0"/>
              </a:rPr>
              <a:t>Experimental findings for the effects of  Ang1-7  on BP</a:t>
            </a:r>
            <a:endParaRPr lang="en-US" sz="3200">
              <a:latin typeface="Century" pitchFamily="18" charset="0"/>
            </a:endParaRPr>
          </a:p>
        </p:txBody>
      </p:sp>
    </p:spTree>
    <p:custDataLst>
      <p:tags r:id="rId7"/>
    </p:custData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46" name="Picture 2"/>
          <p:cNvPicPr>
            <a:picLocks noGrp="1" noChangeAspect="1" noChangeArrowheads="1"/>
          </p:cNvPicPr>
          <p:nvPr>
            <p:ph idx="1"/>
            <p:custDataLst>
              <p:tags r:id="rId3"/>
            </p:custDataLst>
          </p:nvPr>
        </p:nvPicPr>
        <p:blipFill>
          <a:blip r:embed="rId2"/>
          <a:stretch>
            <a:fillRect/>
          </a:stretch>
        </p:blipFill>
        <p:spPr bwMode="auto">
          <a:xfrm>
            <a:off x="533401" y="1752600"/>
            <a:ext cx="8229600" cy="4191000"/>
          </a:xfrm>
          <a:prstGeom prst="rect">
            <a:avLst/>
          </a:prstGeom>
          <a:noFill/>
          <a:ln w="9525">
            <a:noFill/>
            <a:miter lim="800000"/>
          </a:ln>
          <a:effectLst/>
        </p:spPr>
      </p:pic>
      <p:sp>
        <p:nvSpPr>
          <p:cNvPr id="4" name="Rectangle 3"/>
          <p:cNvSpPr/>
          <p:nvPr>
            <p:custDataLst>
              <p:tags r:id="rId4"/>
            </p:custDataLst>
          </p:nvPr>
        </p:nvSpPr>
        <p:spPr>
          <a:xfrm>
            <a:off x="381000" y="6095999"/>
            <a:ext cx="6477000" cy="400110"/>
          </a:xfrm>
          <a:prstGeom prst="rect">
            <a:avLst/>
          </a:prstGeom>
        </p:spPr>
        <p:txBody>
          <a:bodyPr wrap="square">
            <a:spAutoFit/>
          </a:bodyPr>
          <a:lstStyle/>
          <a:p>
            <a:r>
              <a:rPr lang="da-DK" sz="2000" b="1" smtClean="0">
                <a:solidFill>
                  <a:srgbClr val="C00000"/>
                </a:solidFill>
              </a:rPr>
              <a:t>Jiang, F. et al. Nat. Rev. Cardiol. 11, 413–426 (2014)</a:t>
            </a:r>
            <a:endParaRPr lang="en-US" sz="2000" b="1">
              <a:solidFill>
                <a:srgbClr val="C00000"/>
              </a:solidFill>
            </a:endParaRPr>
          </a:p>
        </p:txBody>
      </p:sp>
      <p:sp>
        <p:nvSpPr>
          <p:cNvPr id="5" name="Title 4"/>
          <p:cNvSpPr>
            <a:spLocks noGrp="1"/>
          </p:cNvSpPr>
          <p:nvPr>
            <p:ph type="title"/>
            <p:custDataLst>
              <p:tags r:id="rId5"/>
            </p:custDataLst>
          </p:nvPr>
        </p:nvSpPr>
        <p:spPr/>
        <p:txBody>
          <a:bodyPr/>
          <a:lstStyle/>
          <a:p>
            <a:endParaRPr lang="en-US"/>
          </a:p>
        </p:txBody>
      </p:sp>
      <p:sp>
        <p:nvSpPr>
          <p:cNvPr id="6" name="Rounded Rectangle 5"/>
          <p:cNvSpPr/>
          <p:nvPr>
            <p:custDataLst>
              <p:tags r:id="rId6"/>
            </p:custDataLst>
          </p:nvPr>
        </p:nvSpPr>
        <p:spPr>
          <a:xfrm>
            <a:off x="381000" y="228600"/>
            <a:ext cx="8382000" cy="1371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latin typeface="Century" pitchFamily="18" charset="0"/>
              </a:rPr>
              <a:t>Protective effects of ACE2 and Ang 1–7 on atherosclerosis and resultant myocardial infarction and stroke</a:t>
            </a:r>
            <a:endParaRPr lang="en-US" sz="3200">
              <a:latin typeface="Century" pitchFamily="18" charset="0"/>
            </a:endParaRPr>
          </a:p>
        </p:txBody>
      </p:sp>
    </p:spTree>
    <p:custDataLst>
      <p:tags r:id="rId7"/>
    </p:custData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2"/>
          <p:cNvPicPr>
            <a:picLocks noGrp="1" noChangeAspect="1" noChangeArrowheads="1"/>
          </p:cNvPicPr>
          <p:nvPr>
            <p:ph sz="half" idx="1"/>
            <p:custDataLst>
              <p:tags r:id="rId3"/>
            </p:custDataLst>
          </p:nvPr>
        </p:nvPicPr>
        <p:blipFill>
          <a:blip r:embed="rId2"/>
          <a:stretch>
            <a:fillRect/>
          </a:stretch>
        </p:blipFill>
        <p:spPr bwMode="auto">
          <a:xfrm>
            <a:off x="457200" y="1600200"/>
            <a:ext cx="4114800" cy="4495800"/>
          </a:xfrm>
          <a:prstGeom prst="rect">
            <a:avLst/>
          </a:prstGeom>
          <a:noFill/>
          <a:ln w="9525">
            <a:noFill/>
            <a:miter lim="800000"/>
          </a:ln>
          <a:effectLst/>
        </p:spPr>
      </p:pic>
      <p:pic>
        <p:nvPicPr>
          <p:cNvPr id="2050" name="Picture 2"/>
          <p:cNvPicPr>
            <a:picLocks noGrp="1" noChangeAspect="1" noChangeArrowheads="1"/>
          </p:cNvPicPr>
          <p:nvPr>
            <p:ph sz="half" idx="2"/>
            <p:custDataLst>
              <p:tags r:id="rId5"/>
            </p:custDataLst>
          </p:nvPr>
        </p:nvPicPr>
        <p:blipFill>
          <a:blip r:embed="rId4"/>
          <a:stretch>
            <a:fillRect/>
          </a:stretch>
        </p:blipFill>
        <p:spPr bwMode="auto">
          <a:xfrm>
            <a:off x="4419600" y="2133600"/>
            <a:ext cx="4724400" cy="3505200"/>
          </a:xfrm>
          <a:prstGeom prst="rect">
            <a:avLst/>
          </a:prstGeom>
          <a:noFill/>
          <a:ln w="9525">
            <a:noFill/>
            <a:miter lim="800000"/>
          </a:ln>
          <a:effectLst/>
        </p:spPr>
      </p:pic>
      <p:sp>
        <p:nvSpPr>
          <p:cNvPr id="6" name="Rectangle 5"/>
          <p:cNvSpPr/>
          <p:nvPr>
            <p:custDataLst>
              <p:tags r:id="rId6"/>
            </p:custDataLst>
          </p:nvPr>
        </p:nvSpPr>
        <p:spPr>
          <a:xfrm>
            <a:off x="533400" y="6248400"/>
            <a:ext cx="8915400" cy="369332"/>
          </a:xfrm>
          <a:prstGeom prst="rect">
            <a:avLst/>
          </a:prstGeom>
        </p:spPr>
        <p:txBody>
          <a:bodyPr wrap="square">
            <a:spAutoFit/>
          </a:bodyPr>
          <a:lstStyle/>
          <a:p>
            <a:r>
              <a:rPr lang="en-US" b="1" err="1" smtClean="0">
                <a:solidFill>
                  <a:srgbClr val="C00000"/>
                </a:solidFill>
              </a:rPr>
              <a:t>Curr Opin Nephrol Hypertens 2014, 23:480–486</a:t>
            </a:r>
            <a:endParaRPr lang="en-US" b="1">
              <a:solidFill>
                <a:srgbClr val="C00000"/>
              </a:solidFill>
            </a:endParaRPr>
          </a:p>
        </p:txBody>
      </p:sp>
      <p:sp>
        <p:nvSpPr>
          <p:cNvPr id="7" name="Rounded Rectangle 6"/>
          <p:cNvSpPr/>
          <p:nvPr>
            <p:custDataLst>
              <p:tags r:id="rId7"/>
            </p:custDataLst>
          </p:nvPr>
        </p:nvSpPr>
        <p:spPr>
          <a:xfrm>
            <a:off x="457200" y="152400"/>
            <a:ext cx="8382000" cy="1295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Century" pitchFamily="18" charset="0"/>
              </a:rPr>
              <a:t>Overview of the renin-angiotensin system</a:t>
            </a:r>
            <a:endParaRPr lang="en-US" sz="3200"/>
          </a:p>
        </p:txBody>
      </p:sp>
      <p:sp>
        <p:nvSpPr>
          <p:cNvPr id="8" name="Title 7"/>
          <p:cNvSpPr>
            <a:spLocks noGrp="1"/>
          </p:cNvSpPr>
          <p:nvPr>
            <p:ph type="title"/>
            <p:custDataLst>
              <p:tags r:id="rId8"/>
            </p:custDataLst>
          </p:nvPr>
        </p:nvSpPr>
        <p:spPr/>
        <p:txBody>
          <a:bodyPr/>
          <a:lstStyle/>
          <a:p>
            <a:endParaRPr lang="en-US"/>
          </a:p>
        </p:txBody>
      </p:sp>
    </p:spTree>
    <p:custDataLst>
      <p:tags r:id="rId9"/>
    </p:custData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170" name="Picture 2"/>
          <p:cNvPicPr>
            <a:picLocks noGrp="1" noChangeAspect="1" noChangeArrowheads="1"/>
          </p:cNvPicPr>
          <p:nvPr>
            <p:ph idx="1"/>
            <p:custDataLst>
              <p:tags r:id="rId3"/>
            </p:custDataLst>
          </p:nvPr>
        </p:nvPicPr>
        <p:blipFill>
          <a:blip r:embed="rId2"/>
          <a:stretch>
            <a:fillRect/>
          </a:stretch>
        </p:blipFill>
        <p:spPr bwMode="auto">
          <a:xfrm>
            <a:off x="609600" y="1676400"/>
            <a:ext cx="7924799" cy="4495800"/>
          </a:xfrm>
          <a:prstGeom prst="rect">
            <a:avLst/>
          </a:prstGeom>
          <a:noFill/>
          <a:ln w="9525">
            <a:noFill/>
            <a:miter lim="800000"/>
          </a:ln>
          <a:effectLst/>
        </p:spPr>
      </p:pic>
      <p:sp>
        <p:nvSpPr>
          <p:cNvPr id="4" name="Rectangle 3"/>
          <p:cNvSpPr/>
          <p:nvPr>
            <p:custDataLst>
              <p:tags r:id="rId4"/>
            </p:custDataLst>
          </p:nvPr>
        </p:nvSpPr>
        <p:spPr>
          <a:xfrm>
            <a:off x="381000" y="6248400"/>
            <a:ext cx="6477000" cy="400110"/>
          </a:xfrm>
          <a:prstGeom prst="rect">
            <a:avLst/>
          </a:prstGeom>
        </p:spPr>
        <p:txBody>
          <a:bodyPr wrap="square">
            <a:spAutoFit/>
          </a:bodyPr>
          <a:lstStyle/>
          <a:p>
            <a:r>
              <a:rPr lang="da-DK" sz="2000" b="1" smtClean="0">
                <a:solidFill>
                  <a:srgbClr val="C00000"/>
                </a:solidFill>
              </a:rPr>
              <a:t>Jiang, F. et al. Nat. Rev. Cardiol. 11, 413–426 (2014)</a:t>
            </a:r>
            <a:endParaRPr lang="en-US" sz="2000" b="1">
              <a:solidFill>
                <a:srgbClr val="C00000"/>
              </a:solidFill>
            </a:endParaRPr>
          </a:p>
        </p:txBody>
      </p:sp>
      <p:sp>
        <p:nvSpPr>
          <p:cNvPr id="5" name="Title 4"/>
          <p:cNvSpPr>
            <a:spLocks noGrp="1"/>
          </p:cNvSpPr>
          <p:nvPr>
            <p:ph type="title"/>
            <p:custDataLst>
              <p:tags r:id="rId5"/>
            </p:custDataLst>
          </p:nvPr>
        </p:nvSpPr>
        <p:spPr/>
        <p:txBody>
          <a:bodyPr/>
          <a:lstStyle/>
          <a:p>
            <a:endParaRPr lang="en-US"/>
          </a:p>
        </p:txBody>
      </p:sp>
      <p:sp>
        <p:nvSpPr>
          <p:cNvPr id="6" name="Rounded Rectangle 5"/>
          <p:cNvSpPr/>
          <p:nvPr>
            <p:custDataLst>
              <p:tags r:id="rId6"/>
            </p:custDataLst>
          </p:nvPr>
        </p:nvSpPr>
        <p:spPr>
          <a:xfrm>
            <a:off x="152400" y="152400"/>
            <a:ext cx="8763000" cy="1371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Century" pitchFamily="18" charset="0"/>
              </a:rPr>
              <a:t>Potential protective effects of ACE2 and Ang 1–7 on pathological cardiac remodelling and heart failure</a:t>
            </a:r>
            <a:endParaRPr lang="en-US" sz="2800">
              <a:latin typeface="Century" pitchFamily="18" charset="0"/>
            </a:endParaRPr>
          </a:p>
        </p:txBody>
      </p:sp>
    </p:spTree>
    <p:custDataLst>
      <p:tags r:id="rId7"/>
    </p:custData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194" name="Picture 2"/>
          <p:cNvPicPr>
            <a:picLocks noGrp="1" noChangeAspect="1" noChangeArrowheads="1"/>
          </p:cNvPicPr>
          <p:nvPr>
            <p:ph idx="1"/>
            <p:custDataLst>
              <p:tags r:id="rId3"/>
            </p:custDataLst>
          </p:nvPr>
        </p:nvPicPr>
        <p:blipFill>
          <a:blip r:embed="rId2"/>
          <a:stretch>
            <a:fillRect/>
          </a:stretch>
        </p:blipFill>
        <p:spPr bwMode="auto">
          <a:xfrm>
            <a:off x="228600" y="1752600"/>
            <a:ext cx="6400800" cy="4267200"/>
          </a:xfrm>
          <a:prstGeom prst="rect">
            <a:avLst/>
          </a:prstGeom>
          <a:noFill/>
          <a:ln w="9525">
            <a:noFill/>
            <a:miter lim="800000"/>
          </a:ln>
          <a:effectLst/>
        </p:spPr>
      </p:pic>
      <p:sp>
        <p:nvSpPr>
          <p:cNvPr id="4" name="Rectangle 3"/>
          <p:cNvSpPr/>
          <p:nvPr>
            <p:custDataLst>
              <p:tags r:id="rId4"/>
            </p:custDataLst>
          </p:nvPr>
        </p:nvSpPr>
        <p:spPr>
          <a:xfrm>
            <a:off x="304800" y="6324600"/>
            <a:ext cx="6324600" cy="400110"/>
          </a:xfrm>
          <a:prstGeom prst="rect">
            <a:avLst/>
          </a:prstGeom>
        </p:spPr>
        <p:txBody>
          <a:bodyPr wrap="square">
            <a:spAutoFit/>
          </a:bodyPr>
          <a:lstStyle/>
          <a:p>
            <a:r>
              <a:rPr lang="da-DK" sz="2000" b="1" smtClean="0">
                <a:solidFill>
                  <a:srgbClr val="C00000"/>
                </a:solidFill>
              </a:rPr>
              <a:t>Jiang, F. et al. Nat. Rev. Cardiol. 11, 413–426 (2014)</a:t>
            </a:r>
            <a:endParaRPr lang="en-US" sz="2000" b="1">
              <a:solidFill>
                <a:srgbClr val="C00000"/>
              </a:solidFill>
            </a:endParaRPr>
          </a:p>
        </p:txBody>
      </p:sp>
      <p:sp>
        <p:nvSpPr>
          <p:cNvPr id="5" name="Title 4"/>
          <p:cNvSpPr>
            <a:spLocks noGrp="1"/>
          </p:cNvSpPr>
          <p:nvPr>
            <p:ph type="title"/>
            <p:custDataLst>
              <p:tags r:id="rId5"/>
            </p:custDataLst>
          </p:nvPr>
        </p:nvSpPr>
        <p:spPr/>
        <p:txBody>
          <a:bodyPr/>
          <a:lstStyle/>
          <a:p>
            <a:endParaRPr lang="en-US"/>
          </a:p>
        </p:txBody>
      </p:sp>
      <p:sp>
        <p:nvSpPr>
          <p:cNvPr id="6" name="Rounded Rectangle 5"/>
          <p:cNvSpPr/>
          <p:nvPr>
            <p:custDataLst>
              <p:tags r:id="rId6"/>
            </p:custDataLst>
          </p:nvPr>
        </p:nvSpPr>
        <p:spPr>
          <a:xfrm>
            <a:off x="228600" y="228600"/>
            <a:ext cx="8534400" cy="1447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Century" pitchFamily="18" charset="0"/>
              </a:rPr>
              <a:t>Beneficial effects of ACE2 and Ang 1-7 on insulin resistance and diabetes</a:t>
            </a:r>
            <a:endParaRPr lang="en-US" sz="2800">
              <a:latin typeface="Century" pitchFamily="18" charset="0"/>
            </a:endParaRPr>
          </a:p>
        </p:txBody>
      </p:sp>
      <p:sp>
        <p:nvSpPr>
          <p:cNvPr id="7" name="Rounded Rectangle 6"/>
          <p:cNvSpPr/>
          <p:nvPr>
            <p:custDataLst>
              <p:tags r:id="rId7"/>
            </p:custDataLst>
          </p:nvPr>
        </p:nvSpPr>
        <p:spPr>
          <a:xfrm>
            <a:off x="5791200" y="4724400"/>
            <a:ext cx="3352800" cy="182880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latin typeface="Century" pitchFamily="18" charset="0"/>
              </a:rPr>
              <a:t>Angiotensin 1–7 facilitates glucose uptake by upregulation of glucose transporter type 4 expression, </a:t>
            </a:r>
            <a:endParaRPr lang="en-US" sz="2000">
              <a:latin typeface="Century" pitchFamily="18" charset="0"/>
            </a:endParaRPr>
          </a:p>
        </p:txBody>
      </p:sp>
    </p:spTree>
    <p:custDataLst>
      <p:tags r:id="rId8"/>
    </p:custData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074" name="Picture 2"/>
          <p:cNvPicPr>
            <a:picLocks noGrp="1" noChangeAspect="1" noChangeArrowheads="1"/>
          </p:cNvPicPr>
          <p:nvPr>
            <p:ph idx="1"/>
            <p:custDataLst>
              <p:tags r:id="rId3"/>
            </p:custDataLst>
          </p:nvPr>
        </p:nvPicPr>
        <p:blipFill>
          <a:blip r:embed="rId2"/>
          <a:stretch>
            <a:fillRect/>
          </a:stretch>
        </p:blipFill>
        <p:spPr bwMode="auto">
          <a:xfrm>
            <a:off x="304800" y="1676400"/>
            <a:ext cx="8534400" cy="4572000"/>
          </a:xfrm>
          <a:prstGeom prst="rect">
            <a:avLst/>
          </a:prstGeom>
          <a:noFill/>
          <a:ln w="9525">
            <a:noFill/>
            <a:miter lim="800000"/>
          </a:ln>
          <a:effectLst/>
        </p:spPr>
      </p:pic>
      <p:sp>
        <p:nvSpPr>
          <p:cNvPr id="5" name="Rectangle 4"/>
          <p:cNvSpPr/>
          <p:nvPr>
            <p:custDataLst>
              <p:tags r:id="rId4"/>
            </p:custDataLst>
          </p:nvPr>
        </p:nvSpPr>
        <p:spPr>
          <a:xfrm>
            <a:off x="609600" y="6324600"/>
            <a:ext cx="6248400" cy="400110"/>
          </a:xfrm>
          <a:prstGeom prst="rect">
            <a:avLst/>
          </a:prstGeom>
        </p:spPr>
        <p:txBody>
          <a:bodyPr wrap="square">
            <a:spAutoFit/>
          </a:bodyPr>
          <a:lstStyle/>
          <a:p>
            <a:r>
              <a:rPr lang="en-US" sz="2000" b="1" err="1" smtClean="0">
                <a:solidFill>
                  <a:srgbClr val="C00000"/>
                </a:solidFill>
              </a:rPr>
              <a:t>Curr Opin Nephrol Hypertens 2017, 26:000–000</a:t>
            </a:r>
            <a:endParaRPr lang="en-US" sz="2000" b="1">
              <a:solidFill>
                <a:srgbClr val="C00000"/>
              </a:solidFill>
            </a:endParaRPr>
          </a:p>
        </p:txBody>
      </p:sp>
      <p:sp>
        <p:nvSpPr>
          <p:cNvPr id="6" name="Title 5"/>
          <p:cNvSpPr>
            <a:spLocks noGrp="1"/>
          </p:cNvSpPr>
          <p:nvPr>
            <p:ph type="title"/>
            <p:custDataLst>
              <p:tags r:id="rId5"/>
            </p:custDataLst>
          </p:nvPr>
        </p:nvSpPr>
        <p:spPr/>
        <p:txBody>
          <a:bodyPr/>
          <a:lstStyle/>
          <a:p>
            <a:endParaRPr lang="en-US"/>
          </a:p>
        </p:txBody>
      </p:sp>
      <p:sp>
        <p:nvSpPr>
          <p:cNvPr id="7" name="Rounded Rectangle 6"/>
          <p:cNvSpPr/>
          <p:nvPr>
            <p:custDataLst>
              <p:tags r:id="rId6"/>
            </p:custDataLst>
          </p:nvPr>
        </p:nvSpPr>
        <p:spPr>
          <a:xfrm>
            <a:off x="304800" y="152400"/>
            <a:ext cx="8686800" cy="1371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latin typeface="Century" pitchFamily="18" charset="0"/>
              </a:rPr>
              <a:t>Effects of recombinant angiotensin-converting enzyme 2 administration and angiotensin-converting enzyme  activation in experimental kidney disease</a:t>
            </a:r>
            <a:endParaRPr lang="en-US" sz="2400">
              <a:latin typeface="Century" pitchFamily="18" charset="0"/>
            </a:endParaRPr>
          </a:p>
        </p:txBody>
      </p:sp>
    </p:spTree>
    <p:custDataLst>
      <p:tags r:id="rId7"/>
    </p:custData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p:cNvPicPr>
            <a:picLocks noGrp="1" noChangeAspect="1" noChangeArrowheads="1"/>
          </p:cNvPicPr>
          <p:nvPr>
            <p:ph idx="1"/>
            <p:custDataLst>
              <p:tags r:id="rId3"/>
            </p:custDataLst>
          </p:nvPr>
        </p:nvPicPr>
        <p:blipFill>
          <a:blip r:embed="rId2"/>
          <a:stretch>
            <a:fillRect/>
          </a:stretch>
        </p:blipFill>
        <p:spPr bwMode="auto">
          <a:xfrm>
            <a:off x="1219200" y="1524000"/>
            <a:ext cx="6324599" cy="3505200"/>
          </a:xfrm>
          <a:prstGeom prst="rect">
            <a:avLst/>
          </a:prstGeom>
          <a:noFill/>
          <a:ln w="9525">
            <a:noFill/>
            <a:miter lim="800000"/>
          </a:ln>
          <a:effectLst/>
        </p:spPr>
      </p:pic>
      <p:sp>
        <p:nvSpPr>
          <p:cNvPr id="6" name="Rectangle 5"/>
          <p:cNvSpPr/>
          <p:nvPr>
            <p:custDataLst>
              <p:tags r:id="rId4"/>
            </p:custDataLst>
          </p:nvPr>
        </p:nvSpPr>
        <p:spPr>
          <a:xfrm>
            <a:off x="838200" y="6324600"/>
            <a:ext cx="6019800" cy="400110"/>
          </a:xfrm>
          <a:prstGeom prst="rect">
            <a:avLst/>
          </a:prstGeom>
        </p:spPr>
        <p:txBody>
          <a:bodyPr wrap="square">
            <a:spAutoFit/>
          </a:bodyPr>
          <a:lstStyle/>
          <a:p>
            <a:r>
              <a:rPr lang="en-US" sz="2000" b="1" err="1" smtClean="0">
                <a:solidFill>
                  <a:srgbClr val="C00000"/>
                </a:solidFill>
              </a:rPr>
              <a:t>Curr Opin Nephrol Hypertens 2014, 23:480–486</a:t>
            </a:r>
            <a:endParaRPr lang="en-US" sz="2000" b="1">
              <a:solidFill>
                <a:srgbClr val="C00000"/>
              </a:solidFill>
            </a:endParaRPr>
          </a:p>
        </p:txBody>
      </p:sp>
      <p:sp>
        <p:nvSpPr>
          <p:cNvPr id="7" name="Title 6"/>
          <p:cNvSpPr>
            <a:spLocks noGrp="1"/>
          </p:cNvSpPr>
          <p:nvPr>
            <p:ph type="title"/>
            <p:custDataLst>
              <p:tags r:id="rId5"/>
            </p:custDataLst>
          </p:nvPr>
        </p:nvSpPr>
        <p:spPr/>
        <p:txBody>
          <a:bodyPr/>
          <a:lstStyle/>
          <a:p>
            <a:endParaRPr lang="en-US"/>
          </a:p>
        </p:txBody>
      </p:sp>
      <p:sp>
        <p:nvSpPr>
          <p:cNvPr id="8" name="Rounded Rectangle 7"/>
          <p:cNvSpPr/>
          <p:nvPr>
            <p:custDataLst>
              <p:tags r:id="rId6"/>
            </p:custDataLst>
          </p:nvPr>
        </p:nvSpPr>
        <p:spPr>
          <a:xfrm>
            <a:off x="304800" y="152400"/>
            <a:ext cx="8534400" cy="1295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Century" pitchFamily="18" charset="0"/>
              </a:rPr>
              <a:t>Drugs targeting the renin-angiotensin system</a:t>
            </a:r>
            <a:endParaRPr lang="en-US" sz="3600">
              <a:latin typeface="Century" pitchFamily="18" charset="0"/>
            </a:endParaRPr>
          </a:p>
        </p:txBody>
      </p:sp>
      <p:sp>
        <p:nvSpPr>
          <p:cNvPr id="9" name="Rounded Rectangle 8"/>
          <p:cNvSpPr/>
          <p:nvPr>
            <p:custDataLst>
              <p:tags r:id="rId7"/>
            </p:custDataLst>
          </p:nvPr>
        </p:nvSpPr>
        <p:spPr>
          <a:xfrm>
            <a:off x="762000" y="5029200"/>
            <a:ext cx="7924800" cy="129540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smtClean="0">
                <a:latin typeface="Century" pitchFamily="18" charset="0"/>
              </a:rPr>
              <a:t>Several animal studies demonstrated that drugs targeting the ACE2/Ang-(1-7)/Mas axis have similar effects as the widely used ARBs and ACE inhibitors </a:t>
            </a:r>
            <a:endParaRPr lang="en-US" sz="2400">
              <a:latin typeface="Century" pitchFamily="18" charset="0"/>
            </a:endParaRPr>
          </a:p>
        </p:txBody>
      </p:sp>
    </p:spTree>
    <p:custDataLst>
      <p:tags r:id="rId8"/>
    </p:custData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custDataLst>
              <p:tags r:id="rId2"/>
            </p:custDataLst>
          </p:nvPr>
        </p:nvSpPr>
        <p:spPr/>
        <p:txBody>
          <a:bodyPr>
            <a:normAutofit fontScale="92500"/>
          </a:bodyPr>
          <a:lstStyle/>
          <a:p>
            <a:pPr>
              <a:buFont typeface="Wingdings" pitchFamily="2" charset="2"/>
              <a:buChar char="Ø"/>
            </a:pPr>
            <a:r>
              <a:rPr lang="en-US" smtClean="0">
                <a:latin typeface="Century" pitchFamily="18" charset="0"/>
              </a:rPr>
              <a:t>ACE2 is a crucial enzymatic regulator of angiotensin peptide metabolism, important for renal and cardiovascular health and modulation of disease phenotypes</a:t>
            </a:r>
          </a:p>
          <a:p>
            <a:pPr>
              <a:buFont typeface="Wingdings" pitchFamily="2" charset="2"/>
              <a:buChar char="Ø"/>
            </a:pPr>
            <a:r>
              <a:rPr lang="en-US" smtClean="0">
                <a:latin typeface="Century" pitchFamily="18" charset="0"/>
              </a:rPr>
              <a:t>New pharmacological interventions targeting ACE2 are expected to be useful in clinical treatment of cardiovascular disease, especially those associated with over activation of the conventional RAS</a:t>
            </a:r>
          </a:p>
        </p:txBody>
      </p:sp>
      <p:sp>
        <p:nvSpPr>
          <p:cNvPr id="4" name="Title 3"/>
          <p:cNvSpPr>
            <a:spLocks noGrp="1"/>
          </p:cNvSpPr>
          <p:nvPr>
            <p:ph type="title"/>
            <p:custDataLst>
              <p:tags r:id="rId3"/>
            </p:custDataLst>
          </p:nvPr>
        </p:nvSpPr>
        <p:spPr/>
        <p:txBody>
          <a:bodyPr/>
          <a:lstStyle/>
          <a:p>
            <a:endParaRPr lang="en-US"/>
          </a:p>
        </p:txBody>
      </p:sp>
      <p:sp>
        <p:nvSpPr>
          <p:cNvPr id="5" name="Rounded Rectangle 4"/>
          <p:cNvSpPr/>
          <p:nvPr>
            <p:custDataLst>
              <p:tags r:id="rId4"/>
            </p:custDataLst>
          </p:nvPr>
        </p:nvSpPr>
        <p:spPr>
          <a:xfrm>
            <a:off x="457200" y="152400"/>
            <a:ext cx="8229600" cy="1371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mtClean="0"/>
              <a:t>                                  </a:t>
            </a:r>
            <a:r>
              <a:rPr lang="en-US" sz="6000" smtClean="0">
                <a:latin typeface="Century" pitchFamily="18" charset="0"/>
              </a:rPr>
              <a:t>Conclusions</a:t>
            </a:r>
            <a:endParaRPr lang="en-US" sz="6000">
              <a:latin typeface="Century" pitchFamily="18" charset="0"/>
            </a:endParaRPr>
          </a:p>
        </p:txBody>
      </p:sp>
    </p:spTree>
    <p:custDataLst>
      <p:tags r:id="rId5"/>
    </p:custData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endParaRPr lang="en-US"/>
          </a:p>
        </p:txBody>
      </p:sp>
      <p:pic>
        <p:nvPicPr>
          <p:cNvPr id="1026" name="Picture 2" descr="D:\image 1\425722929_219950.jpg"/>
          <p:cNvPicPr>
            <a:picLocks noGrp="1" noChangeAspect="1" noChangeArrowheads="1"/>
          </p:cNvPicPr>
          <p:nvPr>
            <p:ph idx="1"/>
            <p:custDataLst>
              <p:tags r:id="rId4"/>
            </p:custDataLst>
          </p:nvPr>
        </p:nvPicPr>
        <p:blipFill>
          <a:blip r:embed="rId3"/>
          <a:stretch>
            <a:fillRect/>
          </a:stretch>
        </p:blipFill>
        <p:spPr bwMode="auto">
          <a:xfrm>
            <a:off x="0" y="0"/>
            <a:ext cx="9144000" cy="6858000"/>
          </a:xfrm>
          <a:prstGeom prst="rect">
            <a:avLst/>
          </a:prstGeom>
          <a:noFill/>
        </p:spPr>
      </p:pic>
    </p:spTree>
    <p:custDataLst>
      <p:tags r:id="rId5"/>
    </p:custData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p:cNvPicPr>
            <a:picLocks noGrp="1" noChangeAspect="1" noChangeArrowheads="1"/>
          </p:cNvPicPr>
          <p:nvPr>
            <p:ph idx="1"/>
            <p:custDataLst>
              <p:tags r:id="rId3"/>
            </p:custDataLst>
          </p:nvPr>
        </p:nvPicPr>
        <p:blipFill>
          <a:blip r:embed="rId2"/>
          <a:stretch>
            <a:fillRect/>
          </a:stretch>
        </p:blipFill>
        <p:spPr bwMode="auto">
          <a:xfrm>
            <a:off x="990600" y="1447800"/>
            <a:ext cx="7391399" cy="4800600"/>
          </a:xfrm>
          <a:prstGeom prst="rect">
            <a:avLst/>
          </a:prstGeom>
          <a:noFill/>
          <a:ln w="9525">
            <a:noFill/>
            <a:miter lim="800000"/>
          </a:ln>
          <a:effectLst/>
        </p:spPr>
      </p:pic>
      <p:sp>
        <p:nvSpPr>
          <p:cNvPr id="5" name="Rectangle 4"/>
          <p:cNvSpPr/>
          <p:nvPr>
            <p:custDataLst>
              <p:tags r:id="rId4"/>
            </p:custDataLst>
          </p:nvPr>
        </p:nvSpPr>
        <p:spPr>
          <a:xfrm>
            <a:off x="533400" y="6248400"/>
            <a:ext cx="8839200" cy="369332"/>
          </a:xfrm>
          <a:prstGeom prst="rect">
            <a:avLst/>
          </a:prstGeom>
        </p:spPr>
        <p:txBody>
          <a:bodyPr wrap="square">
            <a:spAutoFit/>
          </a:bodyPr>
          <a:lstStyle/>
          <a:p>
            <a:r>
              <a:rPr lang="en-US" b="1" smtClean="0">
                <a:solidFill>
                  <a:srgbClr val="C00000"/>
                </a:solidFill>
              </a:rPr>
              <a:t>Current Opinion in Nephrology and Hypertension 2007, 16:122–128</a:t>
            </a:r>
            <a:endParaRPr lang="en-US" b="1">
              <a:solidFill>
                <a:srgbClr val="C00000"/>
              </a:solidFill>
            </a:endParaRPr>
          </a:p>
        </p:txBody>
      </p:sp>
      <p:sp>
        <p:nvSpPr>
          <p:cNvPr id="6" name="Rounded Rectangle 5"/>
          <p:cNvSpPr/>
          <p:nvPr>
            <p:custDataLst>
              <p:tags r:id="rId5"/>
            </p:custDataLst>
          </p:nvPr>
        </p:nvSpPr>
        <p:spPr>
          <a:xfrm>
            <a:off x="304800" y="152400"/>
            <a:ext cx="8458200" cy="990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Century" pitchFamily="18" charset="0"/>
              </a:rPr>
              <a:t>Current view of the renin–angiotensin system</a:t>
            </a:r>
            <a:endParaRPr lang="en-US" sz="3200"/>
          </a:p>
        </p:txBody>
      </p:sp>
      <p:sp>
        <p:nvSpPr>
          <p:cNvPr id="7" name="Title 6"/>
          <p:cNvSpPr>
            <a:spLocks noGrp="1"/>
          </p:cNvSpPr>
          <p:nvPr>
            <p:ph type="title"/>
            <p:custDataLst>
              <p:tags r:id="rId6"/>
            </p:custDataLst>
          </p:nvPr>
        </p:nvSpPr>
        <p:spPr>
          <a:xfrm>
            <a:off x="457200" y="228600"/>
            <a:ext cx="8229600" cy="1189038"/>
          </a:xfrm>
        </p:spPr>
        <p:txBody>
          <a:bodyPr/>
          <a:lstStyle/>
          <a:p>
            <a:endParaRPr lang="en-US"/>
          </a:p>
        </p:txBody>
      </p:sp>
    </p:spTree>
    <p:custDataLst>
      <p:tags r:id="rId7"/>
    </p:custData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p:cNvPicPr>
            <a:picLocks noGrp="1" noChangeAspect="1" noChangeArrowheads="1"/>
          </p:cNvPicPr>
          <p:nvPr>
            <p:ph idx="1"/>
            <p:custDataLst>
              <p:tags r:id="rId3"/>
            </p:custDataLst>
          </p:nvPr>
        </p:nvPicPr>
        <p:blipFill>
          <a:blip r:embed="rId2"/>
          <a:stretch>
            <a:fillRect/>
          </a:stretch>
        </p:blipFill>
        <p:spPr bwMode="auto">
          <a:xfrm>
            <a:off x="914400" y="1524000"/>
            <a:ext cx="7315200" cy="4724400"/>
          </a:xfrm>
          <a:prstGeom prst="rect">
            <a:avLst/>
          </a:prstGeom>
          <a:noFill/>
          <a:ln w="9525">
            <a:noFill/>
            <a:miter lim="800000"/>
          </a:ln>
          <a:effectLst/>
        </p:spPr>
      </p:pic>
      <p:sp>
        <p:nvSpPr>
          <p:cNvPr id="5" name="Rectangle 4"/>
          <p:cNvSpPr/>
          <p:nvPr>
            <p:custDataLst>
              <p:tags r:id="rId4"/>
            </p:custDataLst>
          </p:nvPr>
        </p:nvSpPr>
        <p:spPr>
          <a:xfrm>
            <a:off x="685800" y="6324600"/>
            <a:ext cx="7467600" cy="369332"/>
          </a:xfrm>
          <a:prstGeom prst="rect">
            <a:avLst/>
          </a:prstGeom>
        </p:spPr>
        <p:txBody>
          <a:bodyPr wrap="square">
            <a:spAutoFit/>
          </a:bodyPr>
          <a:lstStyle/>
          <a:p>
            <a:r>
              <a:rPr lang="en-US" b="1" smtClean="0">
                <a:solidFill>
                  <a:srgbClr val="C00000"/>
                </a:solidFill>
              </a:rPr>
              <a:t>International Journal of Hypertension Volume 2012</a:t>
            </a:r>
            <a:endParaRPr lang="en-US" b="1">
              <a:solidFill>
                <a:srgbClr val="C00000"/>
              </a:solidFill>
            </a:endParaRPr>
          </a:p>
        </p:txBody>
      </p:sp>
      <p:sp>
        <p:nvSpPr>
          <p:cNvPr id="6" name="Rounded Rectangle 5"/>
          <p:cNvSpPr/>
          <p:nvPr>
            <p:custDataLst>
              <p:tags r:id="rId5"/>
            </p:custDataLst>
          </p:nvPr>
        </p:nvSpPr>
        <p:spPr>
          <a:xfrm>
            <a:off x="685800" y="0"/>
            <a:ext cx="8153400" cy="1524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Century" pitchFamily="18" charset="0"/>
              </a:rPr>
              <a:t>Schematic representation of the renin-angiotensin system (RAS</a:t>
            </a:r>
            <a:r>
              <a:rPr lang="en-US" smtClean="0">
                <a:latin typeface="Century" pitchFamily="18" charset="0"/>
              </a:rPr>
              <a:t>)</a:t>
            </a:r>
            <a:endParaRPr lang="en-US"/>
          </a:p>
        </p:txBody>
      </p:sp>
      <p:sp>
        <p:nvSpPr>
          <p:cNvPr id="7" name="Title 6"/>
          <p:cNvSpPr>
            <a:spLocks noGrp="1"/>
          </p:cNvSpPr>
          <p:nvPr>
            <p:ph type="title"/>
            <p:custDataLst>
              <p:tags r:id="rId6"/>
            </p:custDataLst>
          </p:nvPr>
        </p:nvSpPr>
        <p:spPr>
          <a:xfrm>
            <a:off x="457200" y="274638"/>
            <a:ext cx="8229600" cy="1249362"/>
          </a:xfrm>
        </p:spPr>
        <p:txBody>
          <a:bodyPr/>
          <a:lstStyle/>
          <a:p>
            <a:endParaRPr lang="en-US"/>
          </a:p>
        </p:txBody>
      </p:sp>
    </p:spTree>
    <p:custDataLst>
      <p:tags r:id="rId7"/>
    </p:custData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endParaRPr lang="en-US"/>
          </a:p>
        </p:txBody>
      </p:sp>
      <p:pic>
        <p:nvPicPr>
          <p:cNvPr id="1026" name="Picture 2"/>
          <p:cNvPicPr>
            <a:picLocks noGrp="1" noChangeAspect="1" noChangeArrowheads="1"/>
          </p:cNvPicPr>
          <p:nvPr>
            <p:ph sz="half" idx="1"/>
            <p:custDataLst>
              <p:tags r:id="rId4"/>
            </p:custDataLst>
          </p:nvPr>
        </p:nvPicPr>
        <p:blipFill>
          <a:blip r:embed="rId3"/>
          <a:stretch>
            <a:fillRect/>
          </a:stretch>
        </p:blipFill>
        <p:spPr bwMode="auto">
          <a:xfrm>
            <a:off x="0" y="1981200"/>
            <a:ext cx="4495799" cy="3962400"/>
          </a:xfrm>
          <a:prstGeom prst="rect">
            <a:avLst/>
          </a:prstGeom>
          <a:noFill/>
          <a:ln w="9525">
            <a:noFill/>
            <a:miter lim="800000"/>
          </a:ln>
          <a:effectLst/>
        </p:spPr>
      </p:pic>
      <p:pic>
        <p:nvPicPr>
          <p:cNvPr id="1027" name="Picture 3"/>
          <p:cNvPicPr>
            <a:picLocks noGrp="1" noChangeAspect="1" noChangeArrowheads="1"/>
          </p:cNvPicPr>
          <p:nvPr>
            <p:ph sz="half" idx="2"/>
            <p:custDataLst>
              <p:tags r:id="rId6"/>
            </p:custDataLst>
          </p:nvPr>
        </p:nvPicPr>
        <p:blipFill>
          <a:blip r:embed="rId5"/>
          <a:stretch>
            <a:fillRect/>
          </a:stretch>
        </p:blipFill>
        <p:spPr bwMode="auto">
          <a:xfrm>
            <a:off x="4419600" y="2133600"/>
            <a:ext cx="4343399" cy="3581399"/>
          </a:xfrm>
          <a:prstGeom prst="rect">
            <a:avLst/>
          </a:prstGeom>
          <a:noFill/>
          <a:ln w="9525">
            <a:noFill/>
            <a:miter lim="800000"/>
          </a:ln>
          <a:effectLst/>
        </p:spPr>
      </p:pic>
      <p:pic>
        <p:nvPicPr>
          <p:cNvPr id="1028" name="Picture 4"/>
          <p:cNvPicPr>
            <a:picLocks noChangeAspect="1" noChangeArrowheads="1"/>
          </p:cNvPicPr>
          <p:nvPr>
            <p:custDataLst>
              <p:tags r:id="rId8"/>
            </p:custDataLst>
          </p:nvPr>
        </p:nvPicPr>
        <p:blipFill>
          <a:blip r:embed="rId7"/>
          <a:stretch>
            <a:fillRect/>
          </a:stretch>
        </p:blipFill>
        <p:spPr bwMode="auto">
          <a:xfrm>
            <a:off x="685800" y="457200"/>
            <a:ext cx="7772400" cy="1600200"/>
          </a:xfrm>
          <a:prstGeom prst="rect">
            <a:avLst/>
          </a:prstGeom>
          <a:noFill/>
          <a:ln w="9525">
            <a:noFill/>
            <a:miter lim="800000"/>
          </a:ln>
          <a:effectLst/>
        </p:spPr>
      </p:pic>
      <p:sp>
        <p:nvSpPr>
          <p:cNvPr id="8" name="Rectangle 7"/>
          <p:cNvSpPr/>
          <p:nvPr>
            <p:custDataLst>
              <p:tags r:id="rId9"/>
            </p:custDataLst>
          </p:nvPr>
        </p:nvSpPr>
        <p:spPr>
          <a:xfrm>
            <a:off x="762001" y="6198990"/>
            <a:ext cx="6009480" cy="369332"/>
          </a:xfrm>
          <a:prstGeom prst="rect">
            <a:avLst/>
          </a:prstGeom>
        </p:spPr>
        <p:txBody>
          <a:bodyPr wrap="square">
            <a:spAutoFit/>
          </a:bodyPr>
          <a:lstStyle/>
          <a:p>
            <a:r>
              <a:rPr lang="en-US" b="1" smtClean="0">
                <a:solidFill>
                  <a:srgbClr val="C00000"/>
                </a:solidFill>
              </a:rPr>
              <a:t>Journal of Endocrinology (2013) 216, R1–R17</a:t>
            </a:r>
            <a:endParaRPr lang="en-US" b="1">
              <a:solidFill>
                <a:srgbClr val="C00000"/>
              </a:solidFill>
            </a:endParaRPr>
          </a:p>
        </p:txBody>
      </p:sp>
    </p:spTree>
    <p:custDataLst>
      <p:tags r:id="rId10"/>
    </p:custData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custDataLst>
              <p:tags r:id="rId2"/>
            </p:custDataLst>
          </p:nvPr>
        </p:nvSpPr>
        <p:spPr/>
        <p:txBody>
          <a:bodyPr>
            <a:normAutofit fontScale="92500"/>
          </a:bodyPr>
          <a:lstStyle/>
          <a:p>
            <a:pPr>
              <a:buFont typeface="Wingdings" pitchFamily="2" charset="2"/>
              <a:buChar char="Ø"/>
            </a:pPr>
            <a:r>
              <a:rPr lang="en-US" smtClean="0">
                <a:latin typeface="Century" pitchFamily="18" charset="0"/>
              </a:rPr>
              <a:t>ACE2 is an 805-amino acid type I integral membrane glycoprotein and it has an N-terminal extracellular catalytic domain, a small transmembrane segment and a short C-terminal intracellular tail</a:t>
            </a:r>
          </a:p>
          <a:p>
            <a:pPr>
              <a:buFont typeface="Wingdings" pitchFamily="2" charset="2"/>
              <a:buChar char="Ø"/>
            </a:pPr>
            <a:r>
              <a:rPr lang="en-US" smtClean="0">
                <a:latin typeface="Century" pitchFamily="18" charset="0"/>
              </a:rPr>
              <a:t>ACE2 it functions as a carboxypeptidase, rather than a dipeptidase, and ACE2 activity is not antagonized by conventional ACE inhibitor</a:t>
            </a:r>
          </a:p>
          <a:p>
            <a:endParaRPr lang="en-US"/>
          </a:p>
        </p:txBody>
      </p:sp>
      <p:sp>
        <p:nvSpPr>
          <p:cNvPr id="6" name="Rounded Rectangle 5"/>
          <p:cNvSpPr/>
          <p:nvPr>
            <p:custDataLst>
              <p:tags r:id="rId3"/>
            </p:custDataLst>
          </p:nvPr>
        </p:nvSpPr>
        <p:spPr>
          <a:xfrm>
            <a:off x="762000" y="228600"/>
            <a:ext cx="7620000" cy="1371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latin typeface="Century" pitchFamily="18" charset="0"/>
              </a:rPr>
              <a:t>ACE2</a:t>
            </a:r>
            <a:endParaRPr lang="en-US" sz="6600">
              <a:latin typeface="Century" pitchFamily="18" charset="0"/>
            </a:endParaRPr>
          </a:p>
        </p:txBody>
      </p:sp>
    </p:spTree>
    <p:custDataLst>
      <p:tags r:id="rId4"/>
    </p:custData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custDataLst>
              <p:tags r:id="rId2"/>
            </p:custDataLst>
          </p:nvPr>
        </p:nvSpPr>
        <p:spPr/>
        <p:txBody>
          <a:bodyPr>
            <a:normAutofit fontScale="92500"/>
          </a:bodyPr>
          <a:lstStyle/>
          <a:p>
            <a:pPr>
              <a:buFont typeface="Wingdings" pitchFamily="2" charset="2"/>
              <a:buChar char="Ø"/>
            </a:pPr>
            <a:r>
              <a:rPr lang="en-US" smtClean="0"/>
              <a:t> </a:t>
            </a:r>
            <a:r>
              <a:rPr lang="en-US" smtClean="0">
                <a:latin typeface="Century" pitchFamily="18" charset="0"/>
              </a:rPr>
              <a:t>The ACE2 catalytic efficiency for angiotensin II is &gt;300 times that for angiotensin I</a:t>
            </a:r>
          </a:p>
          <a:p>
            <a:pPr>
              <a:buFont typeface="Wingdings" pitchFamily="2" charset="2"/>
              <a:buChar char="Ø"/>
            </a:pPr>
            <a:r>
              <a:rPr lang="en-US" smtClean="0">
                <a:latin typeface="Century" pitchFamily="18" charset="0"/>
              </a:rPr>
              <a:t>ACE2 can also hydrolyse other bioactive peptides, such as apelin-13, β-casomorphin, dynorphin A 1–13, and ghrelin</a:t>
            </a:r>
            <a:endParaRPr lang="en-US" smtClean="0">
              <a:latin typeface="Century" pitchFamily="18" charset="0"/>
            </a:endParaRPr>
          </a:p>
          <a:p>
            <a:pPr>
              <a:buFont typeface="Wingdings" pitchFamily="2" charset="2"/>
              <a:buChar char="Ø"/>
            </a:pPr>
            <a:r>
              <a:rPr lang="en-US" smtClean="0">
                <a:latin typeface="Century" pitchFamily="18" charset="0"/>
              </a:rPr>
              <a:t>The pro-inflammatory kinin, DesArg9-Bk, is efficiently hydrolysed by ACE2 but not by ACE</a:t>
            </a:r>
            <a:endParaRPr lang="en-US">
              <a:latin typeface="Century" pitchFamily="18" charset="0"/>
            </a:endParaRPr>
          </a:p>
        </p:txBody>
      </p:sp>
      <p:sp>
        <p:nvSpPr>
          <p:cNvPr id="4" name="Title 3"/>
          <p:cNvSpPr>
            <a:spLocks noGrp="1"/>
          </p:cNvSpPr>
          <p:nvPr>
            <p:ph type="title"/>
            <p:custDataLst>
              <p:tags r:id="rId3"/>
            </p:custDataLst>
          </p:nvPr>
        </p:nvSpPr>
        <p:spPr>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6600" smtClean="0">
                <a:latin typeface="Century" pitchFamily="18" charset="0"/>
              </a:rPr>
              <a:t>ACE2</a:t>
            </a:r>
            <a:endParaRPr lang="en-US" sz="6600">
              <a:latin typeface="Century" pitchFamily="18" charset="0"/>
            </a:endParaRPr>
          </a:p>
        </p:txBody>
      </p:sp>
    </p:spTree>
    <p:custDataLst>
      <p:tags r:id="rId4"/>
    </p:custData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42" name="Picture 2" descr="C:\Users\behdad\AppData\Local\Temp\Schematic-drawing-shows-the-structure-of-angiotensin-converting-enzyme-ACE-There-is-a.png"/>
          <p:cNvPicPr>
            <a:picLocks noGrp="1" noChangeAspect="1" noChangeArrowheads="1"/>
          </p:cNvPicPr>
          <p:nvPr>
            <p:ph sz="half" idx="2"/>
            <p:custDataLst>
              <p:tags r:id="rId3"/>
            </p:custDataLst>
          </p:nvPr>
        </p:nvPicPr>
        <p:blipFill>
          <a:blip r:embed="rId2"/>
          <a:stretch>
            <a:fillRect/>
          </a:stretch>
        </p:blipFill>
        <p:spPr bwMode="auto">
          <a:xfrm>
            <a:off x="4700587" y="1686719"/>
            <a:ext cx="3933825" cy="4352925"/>
          </a:xfrm>
          <a:prstGeom prst="rect">
            <a:avLst/>
          </a:prstGeom>
          <a:noFill/>
        </p:spPr>
      </p:pic>
      <p:pic>
        <p:nvPicPr>
          <p:cNvPr id="10244" name="Picture 4" descr="F:\ACE1.2\j_cclm-2020-0727_fig_002.jpg  ACE2.jpg"/>
          <p:cNvPicPr>
            <a:picLocks noGrp="1" noChangeAspect="1" noChangeArrowheads="1"/>
          </p:cNvPicPr>
          <p:nvPr>
            <p:ph sz="half" idx="1"/>
            <p:custDataLst>
              <p:tags r:id="rId5"/>
            </p:custDataLst>
          </p:nvPr>
        </p:nvPicPr>
        <p:blipFill>
          <a:blip r:embed="rId4"/>
          <a:stretch>
            <a:fillRect/>
          </a:stretch>
        </p:blipFill>
        <p:spPr bwMode="auto">
          <a:xfrm>
            <a:off x="533400" y="1600200"/>
            <a:ext cx="3962400" cy="4800600"/>
          </a:xfrm>
          <a:prstGeom prst="rect">
            <a:avLst/>
          </a:prstGeom>
          <a:noFill/>
        </p:spPr>
      </p:pic>
      <p:sp>
        <p:nvSpPr>
          <p:cNvPr id="5" name="Title 4"/>
          <p:cNvSpPr>
            <a:spLocks noGrp="1"/>
          </p:cNvSpPr>
          <p:nvPr>
            <p:ph type="title"/>
            <p:custDataLst>
              <p:tags r:id="rId6"/>
            </p:custDataLst>
          </p:nvPr>
        </p:nvSpPr>
        <p:spPr/>
        <p:txBody>
          <a:bodyPr/>
          <a:lstStyle/>
          <a:p>
            <a:endParaRPr lang="en-US"/>
          </a:p>
        </p:txBody>
      </p:sp>
      <p:sp>
        <p:nvSpPr>
          <p:cNvPr id="7" name="Rounded Rectangle 6"/>
          <p:cNvSpPr/>
          <p:nvPr>
            <p:custDataLst>
              <p:tags r:id="rId7"/>
            </p:custDataLst>
          </p:nvPr>
        </p:nvSpPr>
        <p:spPr>
          <a:xfrm>
            <a:off x="457200" y="228600"/>
            <a:ext cx="8001000" cy="1219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Century" pitchFamily="18" charset="0"/>
              </a:rPr>
              <a:t>ACE and ACE2 structure</a:t>
            </a:r>
            <a:endParaRPr lang="en-US" sz="4000"/>
          </a:p>
        </p:txBody>
      </p:sp>
    </p:spTree>
    <p:custDataLst>
      <p:tags r:id="rId8"/>
    </p:custDataLst>
  </p:cSld>
  <p:clrMapOvr>
    <a:masterClrMapping/>
  </p:clrMapOvr>
  <p:transition/>
  <p:timing/>
</p:sld>
</file>

<file path=ppt/tags/tag1.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0.xml><?xml version="1.0" encoding="utf-8"?>
<p:tagLst xmlns:p="http://schemas.openxmlformats.org/presentationml/2006/main">
  <p:tag name="HTML_SHAPEINFO" val="&lt;SlideThumbPath val=&quot;SlideTemp.PNG&quot;/&gt;"/>
</p:tagLst>
</file>

<file path=ppt/tags/tag10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2.xml><?xml version="1.0" encoding="utf-8"?>
<p:tagLst xmlns:p="http://schemas.openxmlformats.org/presentationml/2006/main">
  <p:tag name="PRESENTER_SHAPEINFO" val="&lt;ThreeDShapeInfo&gt;&lt;uuid val=&quot;{bfb1384a-2b99-4c0e-8b0c-11e333470a41}&quot; /&gt;&lt;isInvalidForFieldText val=&quot;0&quot; /&gt;&lt;Image&gt;&lt;filename val=&quot;C:\Connect\content\7\138638-1\input\breezo\data\asimages\{bfb1384a-2b99-4c0e-8b0c-11e333470a41}.png&quot; /&gt;&lt;left val=&quot;7&quot; /&gt;&lt;top val=&quot;15&quot; /&gt;&lt;width val=&quot;945&quot; /&gt;&lt;height val=&quot;194&quot; /&gt;&lt;hasText val=&quot;1&quot; /&gt;&lt;/Image&gt;&lt;/ThreeDShapeInfo&gt;"/>
</p:tagLst>
</file>

<file path=ppt/tags/tag10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4.xml><?xml version="1.0" encoding="utf-8"?>
<p:tagLst xmlns:p="http://schemas.openxmlformats.org/presentationml/2006/main">
  <p:tag name="PRESENTER_SHAPEINFO" val="&lt;ThreeDShapeInfo&gt;&lt;uuid val=&quot;{a5745b33-aa77-4d09-a3ab-d0f417a839d1}&quot; /&gt;&lt;isInvalidForFieldText val=&quot;0&quot; /&gt;&lt;Image&gt;&lt;filename val=&quot;C:\Connect\content\7\138638-1\input\breezo\data\asimages\{a5745b33-aa77-4d09-a3ab-d0f417a839d1}.png&quot; /&gt;&lt;left val=&quot;102&quot; /&gt;&lt;top val=&quot;270&quot; /&gt;&lt;width val=&quot;789&quot; /&gt;&lt;height val=&quot;381&quot; /&gt;&lt;hasText val=&quot;1&quot; /&gt;&lt;/Image&gt;&lt;/ThreeDShapeInfo&gt;"/>
  <p:tag name="PRESENTER_SHAPETEXTINFO" val="&lt;ShapeTextInfo&gt;&lt;TableIndex row=&quot;-1&quot; col=&quot;-1&quot;&gt;&lt;linesCount val=&quot;1&quot; /&gt;&lt;lineCharCount val=&quot;273&quot; /&gt;&lt;/TableIndex&gt;&lt;/ShapeTextInfo&gt;"/>
</p:tagLst>
</file>

<file path=ppt/tags/tag105.xml><?xml version="1.0" encoding="utf-8"?>
<p:tagLst xmlns:p="http://schemas.openxmlformats.org/presentationml/2006/main">
  <p:tag name="HTML_SHAPEINFO" val="&lt;SlideThumbPath val=&quot;SlideTemp.PNG&quot;/&gt;"/>
</p:tagLst>
</file>

<file path=ppt/tags/tag106.xml><?xml version="1.0" encoding="utf-8"?>
<p:tagLst xmlns:p="http://schemas.openxmlformats.org/presentationml/2006/main">
  <p:tag name="PRESENTER_SHAPEINFO" val="&lt;ThreeDShapeInfo&gt;&lt;uuid val=&quot;{b180d83c-38f1-4b9d-aefa-a2d7fd3a9506}&quot; /&gt;&lt;isInvalidForFieldText val=&quot;0&quot; /&gt;&lt;Image&gt;&lt;filename val=&quot;C:\Connect\content\7\138638-1\input\breezo\data\asimages\{b180d83c-38f1-4b9d-aefa-a2d7fd3a9506}.png&quot; /&gt;&lt;left val=&quot;23&quot; /&gt;&lt;top val=&quot;159&quot; /&gt;&lt;width val=&quot;873&quot; /&gt;&lt;height val=&quot;313&quot; /&gt;&lt;hasText val=&quot;1&quot; /&gt;&lt;/Image&gt;&lt;/ThreeDShapeInfo&gt;"/>
</p:tagLst>
</file>

<file path=ppt/tags/tag107.xml><?xml version="1.0" encoding="utf-8"?>
<p:tagLst xmlns:p="http://schemas.openxmlformats.org/presentationml/2006/main">
  <p:tag name="PRESENTER_SHAPEINFO" val="&lt;ThreeDShapeInfo&gt;&lt;uuid val=&quot;{9a94ae93-5bea-4105-9898-9aa9a7e5d140}&quot; /&gt;&lt;isInvalidForFieldText val=&quot;0&quot; /&gt;&lt;Image&gt;&lt;filename val=&quot;C:\Connect\content\7\138638-1\input\breezo\data\asimages\{9a94ae93-5bea-4105-9898-9aa9a7e5d140}.png&quot; /&gt;&lt;left val=&quot;154&quot; /&gt;&lt;top val=&quot;690&quot; /&gt;&lt;width val=&quot;387&quot; /&gt;&lt;height val=&quot;23&quot; /&gt;&lt;hasText val=&quot;1&quot; /&gt;&lt;/Image&gt;&lt;/ThreeDShapeInfo&gt;"/>
  <p:tag name="PRESENTER_SHAPETEXTINFO" val="&lt;ShapeTextInfo&gt;&lt;TableIndex row=&quot;-1&quot; col=&quot;-1&quot;&gt;&lt;linesCount val=&quot;1&quot; /&gt;&lt;lineCharCount val=&quot;37&quot; /&gt;&lt;/TableIndex&gt;&lt;/ShapeTextInfo&gt;"/>
</p:tagLst>
</file>

<file path=ppt/tags/tag10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9.xml><?xml version="1.0" encoding="utf-8"?>
<p:tagLst xmlns:p="http://schemas.openxmlformats.org/presentationml/2006/main">
  <p:tag name="PRESENTER_SHAPEINFO" val="&lt;ThreeDShapeInfo&gt;&lt;uuid val=&quot;{e699a349-ec61-48dc-b360-54fd49f95168}&quot; /&gt;&lt;isInvalidForFieldText val=&quot;0&quot; /&gt;&lt;Image&gt;&lt;filename val=&quot;C:\Connect\content\7\138638-1\input\breezo\data\asimages\{e699a349-ec61-48dc-b360-54fd49f95168}.png&quot; /&gt;&lt;left val=&quot;46&quot; /&gt;&lt;top val=&quot;14&quot; /&gt;&lt;width val=&quot;869&quot; /&gt;&lt;height val=&quot;165&quot; /&gt;&lt;hasText val=&quot;1&quot; /&gt;&lt;/Image&gt;&lt;/ThreeDShapeInfo&gt;"/>
  <p:tag name="PRESENTER_SHAPETEXTINFO" val="&lt;ShapeTextInfo&gt;&lt;TableIndex row=&quot;-1&quot; col=&quot;-1&quot;&gt;&lt;linesCount val=&quot;1&quot; /&gt;&lt;lineCharCount val=&quot;74&quot; /&gt;&lt;/TableIndex&gt;&lt;/ShapeTextInfo&gt;"/>
</p:tagLst>
</file>

<file path=ppt/tags/tag11.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10.xml><?xml version="1.0" encoding="utf-8"?>
<p:tagLst xmlns:p="http://schemas.openxmlformats.org/presentationml/2006/main">
  <p:tag name="PRESENTER_SHAPEINFO" val="&lt;ThreeDShapeInfo&gt;&lt;uuid val=&quot;{c03f5228-06ef-4a99-9f73-1ae624435e20}&quot; /&gt;&lt;isInvalidForFieldText val=&quot;0&quot; /&gt;&lt;Image&gt;&lt;filename val=&quot;C:\Connect\content\7\138638-1\input\breezo\data\asimages\{c03f5228-06ef-4a99-9f73-1ae624435e20}.png&quot; /&gt;&lt;left val=&quot;78&quot; /&gt;&lt;top val=&quot;470&quot; /&gt;&lt;width val=&quot;837&quot; /&gt;&lt;height val=&quot;213&quot; /&gt;&lt;hasText val=&quot;1&quot; /&gt;&lt;/Image&gt;&lt;/ThreeDShapeInfo&gt;"/>
  <p:tag name="PRESENTER_SHAPETEXTINFO" val="&lt;ShapeTextInfo&gt;&lt;TableIndex row=&quot;-1&quot; col=&quot;-1&quot;&gt;&lt;linesCount val=&quot;1&quot; /&gt;&lt;lineCharCount val=&quot;308&quot; /&gt;&lt;/TableIndex&gt;&lt;/ShapeTextInfo&gt;"/>
</p:tagLst>
</file>

<file path=ppt/tags/tag111.xml><?xml version="1.0" encoding="utf-8"?>
<p:tagLst xmlns:p="http://schemas.openxmlformats.org/presentationml/2006/main">
  <p:tag name="HTML_SHAPEINFO" val="&lt;SlideThumbPath val=&quot;SlideTemp.PNG&quot;/&gt;"/>
</p:tagLst>
</file>

<file path=ppt/tags/tag11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4.xml><?xml version="1.0" encoding="utf-8"?>
<p:tagLst xmlns:p="http://schemas.openxmlformats.org/presentationml/2006/main">
  <p:tag name="PRESENTER_SHAPEINFO" val="&lt;ThreeDShapeInfo&gt;&lt;uuid val=&quot;{d97a2484-520a-4c64-8671-132f0ea2bda3}&quot; /&gt;&lt;isInvalidForFieldText val=&quot;0&quot; /&gt;&lt;Image&gt;&lt;filename val=&quot;C:\Connect\content\7\138638-1\input\breezo\data\asimages\{d97a2484-520a-4c64-8671-132f0ea2bda3}.png&quot; /&gt;&lt;left val=&quot;103&quot; /&gt;&lt;top val=&quot;247&quot; /&gt;&lt;width val=&quot;786&quot; /&gt;&lt;height val=&quot;409&quot; /&gt;&lt;hasText val=&quot;1&quot; /&gt;&lt;/Image&gt;&lt;/ThreeDShapeInfo&gt;"/>
</p:tagLst>
</file>

<file path=ppt/tags/tag115.xml><?xml version="1.0" encoding="utf-8"?>
<p:tagLst xmlns:p="http://schemas.openxmlformats.org/presentationml/2006/main">
  <p:tag name="PRESENTER_SHAPEINFO" val="&lt;ThreeDShapeInfo&gt;&lt;uuid val=&quot;{a6a91f55-6ced-4941-8c9c-3202dc4b5303}&quot; /&gt;&lt;isInvalidForFieldText val=&quot;0&quot; /&gt;&lt;Image&gt;&lt;filename val=&quot;C:\Connect\content\7\138638-1\input\breezo\data\asimages\{a6a91f55-6ced-4941-8c9c-3202dc4b5303}.png&quot; /&gt;&lt;left val=&quot;31&quot; /&gt;&lt;top val=&quot;0&quot; /&gt;&lt;width val=&quot;929&quot; /&gt;&lt;height val=&quot;241&quot; /&gt;&lt;hasText val=&quot;1&quot; /&gt;&lt;/Image&gt;&lt;/ThreeDShapeInfo&gt;"/>
</p:tagLst>
</file>

<file path=ppt/tags/tag116.xml><?xml version="1.0" encoding="utf-8"?>
<p:tagLst xmlns:p="http://schemas.openxmlformats.org/presentationml/2006/main">
  <p:tag name="HTML_SHAPEINFO" val="&lt;SlideThumbPath val=&quot;SlideTemp.PNG&quot;/&gt;"/>
</p:tagLst>
</file>

<file path=ppt/tags/tag11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8.xml><?xml version="1.0" encoding="utf-8"?>
<p:tagLst xmlns:p="http://schemas.openxmlformats.org/presentationml/2006/main">
  <p:tag name="PRESENTER_SHAPEINFO" val="&lt;ThreeDShapeInfo&gt;&lt;uuid val=&quot;{ef700262-1f51-4d91-a006-3a9b06fa06ba}&quot; /&gt;&lt;isInvalidForFieldText val=&quot;0&quot; /&gt;&lt;Image&gt;&lt;filename val=&quot;C:\Connect\content\7\138638-1\input\breezo\data\asimages\{ef700262-1f51-4d91-a006-3a9b06fa06ba}.png&quot; /&gt;&lt;left val=&quot;46&quot; /&gt;&lt;top val=&quot;22&quot; /&gt;&lt;width val=&quot;885&quot; /&gt;&lt;height val=&quot;141&quot; /&gt;&lt;hasText val=&quot;1&quot; /&gt;&lt;/Image&gt;&lt;/ThreeDShapeInfo&gt;"/>
  <p:tag name="PRESENTER_SHAPETEXTINFO" val="&lt;ShapeTextInfo&gt;&lt;TableIndex row=&quot;-1&quot; col=&quot;-1&quot;&gt;&lt;linesCount val=&quot;1&quot; /&gt;&lt;lineCharCount val=&quot;54&quot; /&gt;&lt;/TableIndex&gt;&lt;/ShapeTextInfo&gt;"/>
</p:tagLst>
</file>

<file path=ppt/tags/tag11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20.xml><?xml version="1.0" encoding="utf-8"?>
<p:tagLst xmlns:p="http://schemas.openxmlformats.org/presentationml/2006/main">
  <p:tag name="PRESENTER_SHAPEINFO" val="&lt;ThreeDShapeInfo&gt;&lt;uuid val=&quot;{4ca77a18-89a2-4704-b760-307788f5f325}&quot; /&gt;&lt;isInvalidForFieldText val=&quot;0&quot; /&gt;&lt;Image&gt;&lt;filename val=&quot;C:\Connect\content\7\138638-1\input\breezo\data\asimages\{4ca77a18-89a2-4704-b760-307788f5f325}.png&quot; /&gt;&lt;left val=&quot;78&quot; /&gt;&lt;top val=&quot;182&quot; /&gt;&lt;width val=&quot;829&quot; /&gt;&lt;height val=&quot;477&quot; /&gt;&lt;hasText val=&quot;1&quot; /&gt;&lt;/Image&gt;&lt;/ThreeDShapeInfo&gt;"/>
  <p:tag name="PRESENTER_SHAPETEXTINFO" val="&lt;ShapeTextInfo&gt;&lt;TableIndex row=&quot;-1&quot; col=&quot;-1&quot;&gt;&lt;linesCount val=&quot;1&quot; /&gt;&lt;lineCharCount val=&quot;244&quot; /&gt;&lt;/TableIndex&gt;&lt;/ShapeTextInfo&gt;"/>
</p:tagLst>
</file>

<file path=ppt/tags/tag121.xml><?xml version="1.0" encoding="utf-8"?>
<p:tagLst xmlns:p="http://schemas.openxmlformats.org/presentationml/2006/main">
  <p:tag name="HTML_SHAPEINFO" val="&lt;SlideThumbPath val=&quot;SlideTemp.PNG&quot;/&gt;"/>
</p:tagLst>
</file>

<file path=ppt/tags/tag122.xml><?xml version="1.0" encoding="utf-8"?>
<p:tagLst xmlns:p="http://schemas.openxmlformats.org/presentationml/2006/main">
  <p:tag name="PRESENTER_SHAPEINFO" val="&lt;ThreeDShapeInfo&gt;&lt;uuid val=&quot;{0a60a2e2-4b97-4083-80aa-378623384f43}&quot; /&gt;&lt;isInvalidForFieldText val=&quot;0&quot; /&gt;&lt;Image&gt;&lt;filename val=&quot;C:\Connect\content\7\138638-1\input\breezo\data\asimages\{0a60a2e2-4b97-4083-80aa-378623384f43}.png&quot; /&gt;&lt;left val=&quot;60&quot; /&gt;&lt;top val=&quot;178&quot; /&gt;&lt;width val=&quot;809&quot; /&gt;&lt;height val=&quot;351&quot; /&gt;&lt;hasText val=&quot;1&quot; /&gt;&lt;/Image&gt;&lt;/ThreeDShapeInfo&gt;"/>
  <p:tag name="PRESENTER_SHAPETEXTINFO" val="&lt;ShapeTextInfo&gt;&lt;TableIndex row=&quot;-1&quot; col=&quot;-1&quot;&gt;&lt;linesCount val=&quot;2&quot; /&gt;&lt;lineCharCount val=&quot;199&quot; /&gt;&lt;lineCharCount val=&quot;137&quot; /&gt;&lt;/TableIndex&gt;&lt;/ShapeTextInfo&gt;"/>
</p:tagLst>
</file>

<file path=ppt/tags/tag12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4.xml><?xml version="1.0" encoding="utf-8"?>
<p:tagLst xmlns:p="http://schemas.openxmlformats.org/presentationml/2006/main">
  <p:tag name="PRESENTER_SHAPEINFO" val="&lt;ThreeDShapeInfo&gt;&lt;uuid val=&quot;{798eec3b-74a9-4932-89df-6da256a2a985}&quot; /&gt;&lt;isInvalidForFieldText val=&quot;0&quot; /&gt;&lt;Image&gt;&lt;filename val=&quot;C:\Connect\content\7\138638-1\input\breezo\data\asimages\{798eec3b-74a9-4932-89df-6da256a2a985}.png&quot; /&gt;&lt;left val=&quot;46&quot; /&gt;&lt;top val=&quot;14&quot; /&gt;&lt;width val=&quot;869&quot; /&gt;&lt;height val=&quot;141&quot; /&gt;&lt;hasText val=&quot;1&quot; /&gt;&lt;/Image&gt;&lt;/ThreeDShapeInfo&gt;"/>
  <p:tag name="PRESENTER_SHAPETEXTINFO" val="&lt;ShapeTextInfo&gt;&lt;TableIndex row=&quot;-1&quot; col=&quot;-1&quot;&gt;&lt;linesCount val=&quot;1&quot; /&gt;&lt;lineCharCount val=&quot;44&quot; /&gt;&lt;/TableIndex&gt;&lt;/ShapeTextInfo&gt;"/>
</p:tagLst>
</file>

<file path=ppt/tags/tag125.xml><?xml version="1.0" encoding="utf-8"?>
<p:tagLst xmlns:p="http://schemas.openxmlformats.org/presentationml/2006/main">
  <p:tag name="HTML_SHAPEINFO" val="&lt;SlideThumbPath val=&quot;SlideTemp.PNG&quot;/&gt;"/>
</p:tagLst>
</file>

<file path=ppt/tags/tag126.xml><?xml version="1.0" encoding="utf-8"?>
<p:tagLst xmlns:p="http://schemas.openxmlformats.org/presentationml/2006/main">
  <p:tag name="PRESENTER_SHAPEINFO" val="&lt;ThreeDShapeInfo&gt;&lt;uuid val=&quot;{f4a04da1-fdbc-4b4e-9c9f-6efe3fafd656}&quot; /&gt;&lt;isInvalidForFieldText val=&quot;0&quot; /&gt;&lt;Image&gt;&lt;filename val=&quot;C:\Connect\content\7\138638-1\input\breezo\data\asimages\{f4a04da1-fdbc-4b4e-9c9f-6efe3fafd656}.png&quot; /&gt;&lt;left val=&quot;155&quot; /&gt;&lt;top val=&quot;180&quot; /&gt;&lt;width val=&quot;649&quot; /&gt;&lt;height val=&quot;451&quot; /&gt;&lt;hasText val=&quot;1&quot; /&gt;&lt;/Image&gt;&lt;/ThreeDShapeInfo&gt;"/>
</p:tagLst>
</file>

<file path=ppt/tags/tag127.xml><?xml version="1.0" encoding="utf-8"?>
<p:tagLst xmlns:p="http://schemas.openxmlformats.org/presentationml/2006/main">
  <p:tag name="PRESENTER_SHAPEINFO" val="&lt;ThreeDShapeInfo&gt;&lt;uuid val=&quot;{25e34126-d248-4a93-8802-14f67350ab6a}&quot; /&gt;&lt;isInvalidForFieldText val=&quot;0&quot; /&gt;&lt;Image&gt;&lt;filename val=&quot;C:\Connect\content\7\138638-1\input\breezo\data\asimages\{25e34126-d248-4a93-8802-14f67350ab6a}.png&quot; /&gt;&lt;left val=&quot;113&quot; /&gt;&lt;top val=&quot;650&quot; /&gt;&lt;width val=&quot;561&quot; /&gt;&lt;height val=&quot;25&quot; /&gt;&lt;hasText val=&quot;1&quot; /&gt;&lt;/Image&gt;&lt;/ThreeDShapeInfo&gt;"/>
  <p:tag name="PRESENTER_SHAPETEXTINFO" val="&lt;ShapeTextInfo&gt;&lt;TableIndex row=&quot;-1&quot; col=&quot;-1&quot;&gt;&lt;linesCount val=&quot;1&quot; /&gt;&lt;lineCharCount val=&quot;54&quot; /&gt;&lt;/TableIndex&gt;&lt;/ShapeTextInfo&gt;"/>
</p:tagLst>
</file>

<file path=ppt/tags/tag12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9.xml><?xml version="1.0" encoding="utf-8"?>
<p:tagLst xmlns:p="http://schemas.openxmlformats.org/presentationml/2006/main">
  <p:tag name="PRESENTER_SHAPEINFO" val="&lt;ThreeDShapeInfo&gt;&lt;uuid val=&quot;{7487a3e1-8bc8-4db7-b8d8-547076320601}&quot; /&gt;&lt;isInvalidForFieldText val=&quot;0&quot; /&gt;&lt;Image&gt;&lt;filename val=&quot;C:\Connect\content\7\138638-1\input\breezo\data\asimages\{7487a3e1-8bc8-4db7-b8d8-547076320601}.png&quot; /&gt;&lt;left val=&quot;38&quot; /&gt;&lt;top val=&quot;22&quot; /&gt;&lt;width val=&quot;869&quot; /&gt;&lt;height val=&quot;149&quot; /&gt;&lt;hasText val=&quot;1&quot; /&gt;&lt;/Image&gt;&lt;/ThreeDShapeInfo&gt;"/>
  <p:tag name="PRESENTER_SHAPETEXTINFO" val="&lt;ShapeTextInfo&gt;&lt;TableIndex row=&quot;-1&quot; col=&quot;-1&quot;&gt;&lt;linesCount val=&quot;1&quot; /&gt;&lt;lineCharCount val=&quot;39&quot; /&gt;&lt;/TableIndex&gt;&lt;/ShapeTextInfo&gt;"/>
</p:tagLst>
</file>

<file path=ppt/tags/tag13.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30.xml><?xml version="1.0" encoding="utf-8"?>
<p:tagLst xmlns:p="http://schemas.openxmlformats.org/presentationml/2006/main">
  <p:tag name="HTML_SHAPEINFO" val="&lt;SlideThumbPath val=&quot;SlideTemp.PNG&quot;/&gt;"/>
</p:tagLst>
</file>

<file path=ppt/tags/tag131.xml><?xml version="1.0" encoding="utf-8"?>
<p:tagLst xmlns:p="http://schemas.openxmlformats.org/presentationml/2006/main">
  <p:tag name="PRESENTER_SHAPEINFO" val="&lt;ThreeDShapeInfo&gt;&lt;uuid val=&quot;{c3979b0c-3bef-44eb-b71e-92e61d139ed4}&quot; /&gt;&lt;isInvalidForFieldText val=&quot;0&quot; /&gt;&lt;Image&gt;&lt;filename val=&quot;C:\Connect\content\7\138638-1\input\breezo\data\asimages\{c3979b0c-3bef-44eb-b71e-92e61d139ed4}.png&quot; /&gt;&lt;left val=&quot;151&quot; /&gt;&lt;top val=&quot;183&quot; /&gt;&lt;width val=&quot;658&quot; /&gt;&lt;height val=&quot;465&quot; /&gt;&lt;hasText val=&quot;1&quot; /&gt;&lt;/Image&gt;&lt;/ThreeDShapeInfo&gt;"/>
</p:tagLst>
</file>

<file path=ppt/tags/tag132.xml><?xml version="1.0" encoding="utf-8"?>
<p:tagLst xmlns:p="http://schemas.openxmlformats.org/presentationml/2006/main">
  <p:tag name="PRESENTER_SHAPEINFO" val="&lt;ThreeDShapeInfo&gt;&lt;uuid val=&quot;{029cabe4-cac6-43c9-8ca1-77dcdc085819}&quot; /&gt;&lt;isInvalidForFieldText val=&quot;0&quot; /&gt;&lt;Image&gt;&lt;filename val=&quot;C:\Connect\content\7\138638-1\input\breezo\data\asimages\{029cabe4-cac6-43c9-8ca1-77dcdc085819}.png&quot; /&gt;&lt;left val=&quot;57&quot; /&gt;&lt;top val=&quot;674&quot; /&gt;&lt;width val=&quot;561&quot; /&gt;&lt;height val=&quot;25&quot; /&gt;&lt;hasText val=&quot;1&quot; /&gt;&lt;/Image&gt;&lt;/ThreeDShapeInfo&gt;"/>
  <p:tag name="PRESENTER_SHAPETEXTINFO" val="&lt;ShapeTextInfo&gt;&lt;TableIndex row=&quot;-1&quot; col=&quot;-1&quot;&gt;&lt;linesCount val=&quot;1&quot; /&gt;&lt;lineCharCount val=&quot;54&quot; /&gt;&lt;/TableIndex&gt;&lt;/ShapeTextInfo&gt;"/>
</p:tagLst>
</file>

<file path=ppt/tags/tag13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4.xml><?xml version="1.0" encoding="utf-8"?>
<p:tagLst xmlns:p="http://schemas.openxmlformats.org/presentationml/2006/main">
  <p:tag name="PRESENTER_SHAPEINFO" val="&lt;ThreeDShapeInfo&gt;&lt;uuid val=&quot;{61922637-d29f-403e-bc50-d0c4baf4d0a9}&quot; /&gt;&lt;isInvalidForFieldText val=&quot;0&quot; /&gt;&lt;Image&gt;&lt;filename val=&quot;C:\Connect\content\7\138638-1\input\breezo\data\asimages\{61922637-d29f-403e-bc50-d0c4baf4d0a9}.png&quot; /&gt;&lt;left val=&quot;38&quot; /&gt;&lt;top val=&quot;14&quot; /&gt;&lt;width val=&quot;885&quot; /&gt;&lt;height val=&quot;165&quot; /&gt;&lt;hasText val=&quot;1&quot; /&gt;&lt;/Image&gt;&lt;/ThreeDShapeInfo&gt;"/>
  <p:tag name="PRESENTER_SHAPETEXTINFO" val="&lt;ShapeTextInfo&gt;&lt;TableIndex row=&quot;-1&quot; col=&quot;-1&quot;&gt;&lt;linesCount val=&quot;1&quot; /&gt;&lt;lineCharCount val=&quot;66&quot; /&gt;&lt;/TableIndex&gt;&lt;/ShapeTextInfo&gt;"/>
</p:tagLst>
</file>

<file path=ppt/tags/tag135.xml><?xml version="1.0" encoding="utf-8"?>
<p:tagLst xmlns:p="http://schemas.openxmlformats.org/presentationml/2006/main">
  <p:tag name="HTML_SHAPEINFO" val="&lt;SlideThumbPath val=&quot;SlideTemp.PNG&quot;/&gt;"/>
</p:tagLst>
</file>

<file path=ppt/tags/tag13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7.xml><?xml version="1.0" encoding="utf-8"?>
<p:tagLst xmlns:p="http://schemas.openxmlformats.org/presentationml/2006/main">
  <p:tag name="PRESENTER_SHAPEINFO" val="&lt;ThreeDShapeInfo&gt;&lt;uuid val=&quot;{add06736-2e69-4caf-8103-8a23bd9f1303}&quot; /&gt;&lt;isInvalidForFieldText val=&quot;0&quot; /&gt;&lt;Image&gt;&lt;filename val=&quot;C:\Connect\content\7\138638-1\input\breezo\data\asimages\{add06736-2e69-4caf-8103-8a23bd9f1303}.png&quot; /&gt;&lt;left val=&quot;495&quot; /&gt;&lt;top val=&quot;231&quot; /&gt;&lt;width val=&quot;394&quot; /&gt;&lt;height val=&quot;417&quot; /&gt;&lt;hasText val=&quot;1&quot; /&gt;&lt;/Image&gt;&lt;/ThreeDShapeInfo&gt;"/>
</p:tagLst>
</file>

<file path=ppt/tags/tag138.xml><?xml version="1.0" encoding="utf-8"?>
<p:tagLst xmlns:p="http://schemas.openxmlformats.org/presentationml/2006/main">
  <p:tag name="PRESENTER_SHAPEINFO" val="&lt;ThreeDShapeInfo&gt;&lt;uuid val=&quot;{c181b901-92c5-4a53-8539-2c9b1e8fb735}&quot; /&gt;&lt;isInvalidForFieldText val=&quot;0&quot; /&gt;&lt;Image&gt;&lt;filename val=&quot;C:\Connect\content\7\138638-1\input\breezo\data\asimages\{c181b901-92c5-4a53-8539-2c9b1e8fb735}.png&quot; /&gt;&lt;left val=&quot;23&quot; /&gt;&lt;top val=&quot;0&quot; /&gt;&lt;width val=&quot;881&quot; /&gt;&lt;height val=&quot;201&quot; /&gt;&lt;hasText val=&quot;1&quot; /&gt;&lt;/Image&gt;&lt;/ThreeDShapeInfo&gt;"/>
</p:tagLst>
</file>

<file path=ppt/tags/tag13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xml><?xml version="1.0" encoding="utf-8"?>
<p:tagLst xmlns:p="http://schemas.openxmlformats.org/presentationml/2006/main">
  <p:tag name="PRESENTER_SHAPETEXTINFO" val="&lt;ShapeTextInfo&gt;&lt;TableIndex row=&quot;-1&quot; col=&quot;-1&quot;&gt;&lt;linesCount val=&quot;1&quot; /&gt;&lt;lineCharCount val=&quot;10&quot; /&gt;&lt;/TableIndex&gt;&lt;/ShapeTextInfo&gt;"/>
</p:tagLst>
</file>

<file path=ppt/tags/tag140.xml><?xml version="1.0" encoding="utf-8"?>
<p:tagLst xmlns:p="http://schemas.openxmlformats.org/presentationml/2006/main">
  <p:tag name="PRESENTER_SHAPEINFO" val="&lt;ThreeDShapeInfo&gt;&lt;uuid val=&quot;{d41292ad-5e91-4c77-bde1-f086bd39e547}&quot; /&gt;&lt;isInvalidForFieldText val=&quot;0&quot; /&gt;&lt;Image&gt;&lt;filename val=&quot;C:\Connect\content\7\138638-1\input\breezo\data\asimages\{d41292ad-5e91-4c77-bde1-f086bd39e547}.png&quot; /&gt;&lt;left val=&quot;70&quot; /&gt;&lt;top val=&quot;214&quot; /&gt;&lt;width val=&quot;405&quot; /&gt;&lt;height val=&quot;453&quot; /&gt;&lt;hasText val=&quot;1&quot; /&gt;&lt;/Image&gt;&lt;/ThreeDShapeInfo&gt;"/>
  <p:tag name="PRESENTER_SHAPETEXTINFO" val="&lt;ShapeTextInfo&gt;&lt;TableIndex row=&quot;-1&quot; col=&quot;-1&quot;&gt;&lt;linesCount val=&quot;1&quot; /&gt;&lt;lineCharCount val=&quot;116&quot; /&gt;&lt;/TableIndex&gt;&lt;/ShapeTextInfo&gt;"/>
</p:tagLst>
</file>

<file path=ppt/tags/tag141.xml><?xml version="1.0" encoding="utf-8"?>
<p:tagLst xmlns:p="http://schemas.openxmlformats.org/presentationml/2006/main">
  <p:tag name="HTML_SHAPEINFO" val="&lt;SlideThumbPath val=&quot;SlideTemp.PNG&quot;/&gt;"/>
</p:tagLst>
</file>

<file path=ppt/tags/tag142.xml><?xml version="1.0" encoding="utf-8"?>
<p:tagLst xmlns:p="http://schemas.openxmlformats.org/presentationml/2006/main">
  <p:tag name="PRESENTER_SHAPEINFO" val="&lt;ThreeDShapeInfo&gt;&lt;uuid val=&quot;{50d16e16-975f-4c04-8349-553253466dad}&quot; /&gt;&lt;isInvalidForFieldText val=&quot;0&quot; /&gt;&lt;Image&gt;&lt;filename val=&quot;C:\Connect\content\7\138638-1\input\breezo\data\asimages\{50d16e16-975f-4c04-8349-553253466dad}.png&quot; /&gt;&lt;left val=&quot;103&quot; /&gt;&lt;top val=&quot;159&quot; /&gt;&lt;width val=&quot;714&quot; /&gt;&lt;height val=&quot;458&quot; /&gt;&lt;hasText val=&quot;1&quot; /&gt;&lt;/Image&gt;&lt;/ThreeDShapeInfo&gt;"/>
</p:tagLst>
</file>

<file path=ppt/tags/tag143.xml><?xml version="1.0" encoding="utf-8"?>
<p:tagLst xmlns:p="http://schemas.openxmlformats.org/presentationml/2006/main">
  <p:tag name="PRESENTER_SHAPEINFO" val="&lt;ThreeDShapeInfo&gt;&lt;uuid val=&quot;{05a719d3-25ab-435b-a3b2-3b5c6ae051e7}&quot; /&gt;&lt;isInvalidForFieldText val=&quot;0&quot; /&gt;&lt;Image&gt;&lt;filename val=&quot;C:\Connect\content\7\138638-1\input\breezo\data\asimages\{05a719d3-25ab-435b-a3b2-3b5c6ae051e7}.png&quot; /&gt;&lt;left val=&quot;65&quot; /&gt;&lt;top val=&quot;666&quot; /&gt;&lt;width val=&quot;561&quot; /&gt;&lt;height val=&quot;25&quot; /&gt;&lt;hasText val=&quot;1&quot; /&gt;&lt;/Image&gt;&lt;/ThreeDShapeInfo&gt;"/>
  <p:tag name="PRESENTER_SHAPETEXTINFO" val="&lt;ShapeTextInfo&gt;&lt;TableIndex row=&quot;-1&quot; col=&quot;-1&quot;&gt;&lt;linesCount val=&quot;1&quot; /&gt;&lt;lineCharCount val=&quot;54&quot; /&gt;&lt;/TableIndex&gt;&lt;/ShapeTextInfo&gt;"/>
</p:tagLst>
</file>

<file path=ppt/tags/tag14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5.xml><?xml version="1.0" encoding="utf-8"?>
<p:tagLst xmlns:p="http://schemas.openxmlformats.org/presentationml/2006/main">
  <p:tag name="PRESENTER_SHAPEINFO" val="&lt;ThreeDShapeInfo&gt;&lt;uuid val=&quot;{8f4ee1c0-c334-4c7e-9175-012c8528e4d0}&quot; /&gt;&lt;isInvalidForFieldText val=&quot;0&quot; /&gt;&lt;Image&gt;&lt;filename val=&quot;C:\Connect\content\7\138638-1\input\breezo\data\asimages\{8f4ee1c0-c334-4c7e-9175-012c8528e4d0}.png&quot; /&gt;&lt;left val=&quot;54&quot; /&gt;&lt;top val=&quot;22&quot; /&gt;&lt;width val=&quot;877&quot; /&gt;&lt;height val=&quot;141&quot; /&gt;&lt;hasText val=&quot;1&quot; /&gt;&lt;/Image&gt;&lt;/ThreeDShapeInfo&gt;"/>
  <p:tag name="PRESENTER_SHAPETEXTINFO" val="&lt;ShapeTextInfo&gt;&lt;TableIndex row=&quot;-1&quot; col=&quot;-1&quot;&gt;&lt;linesCount val=&quot;1&quot; /&gt;&lt;lineCharCount val=&quot;52&quot; /&gt;&lt;/TableIndex&gt;&lt;/ShapeTextInfo&gt;"/>
</p:tagLst>
</file>

<file path=ppt/tags/tag146.xml><?xml version="1.0" encoding="utf-8"?>
<p:tagLst xmlns:p="http://schemas.openxmlformats.org/presentationml/2006/main">
  <p:tag name="HTML_SHAPEINFO" val="&lt;SlideThumbPath val=&quot;SlideTemp.PNG&quot;/&gt;"/>
</p:tagLst>
</file>

<file path=ppt/tags/tag147.xml><?xml version="1.0" encoding="utf-8"?>
<p:tagLst xmlns:p="http://schemas.openxmlformats.org/presentationml/2006/main">
  <p:tag name="PRESENTER_SHAPEINFO" val="&lt;ThreeDShapeInfo&gt;&lt;uuid val=&quot;{f96cf3ff-836a-49ac-a3c5-530323df7a05}&quot; /&gt;&lt;isInvalidForFieldText val=&quot;0&quot; /&gt;&lt;Image&gt;&lt;filename val=&quot;C:\Connect\content\7\138638-1\input\breezo\data\asimages\{f96cf3ff-836a-49ac-a3c5-530323df7a05}.png&quot; /&gt;&lt;left val=&quot;103&quot; /&gt;&lt;top val=&quot;151&quot; /&gt;&lt;width val=&quot;746&quot; /&gt;&lt;height val=&quot;498&quot; /&gt;&lt;hasText val=&quot;1&quot; /&gt;&lt;/Image&gt;&lt;/ThreeDShapeInfo&gt;"/>
</p:tagLst>
</file>

<file path=ppt/tags/tag148.xml><?xml version="1.0" encoding="utf-8"?>
<p:tagLst xmlns:p="http://schemas.openxmlformats.org/presentationml/2006/main">
  <p:tag name="PRESENTER_SHAPEINFO" val="&lt;ThreeDShapeInfo&gt;&lt;uuid val=&quot;{d006f9be-f602-46a2-8556-7263ba64c9cf}&quot; /&gt;&lt;isInvalidForFieldText val=&quot;0&quot; /&gt;&lt;Image&gt;&lt;filename val=&quot;C:\Connect\content\7\138638-1\input\breezo\data\asimages\{d006f9be-f602-46a2-8556-7263ba64c9cf}.png&quot; /&gt;&lt;left val=&quot;73&quot; /&gt;&lt;top val=&quot;658&quot; /&gt;&lt;width val=&quot;561&quot; /&gt;&lt;height val=&quot;25&quot; /&gt;&lt;hasText val=&quot;1&quot; /&gt;&lt;/Image&gt;&lt;/ThreeDShapeInfo&gt;"/>
  <p:tag name="PRESENTER_SHAPETEXTINFO" val="&lt;ShapeTextInfo&gt;&lt;TableIndex row=&quot;-1&quot; col=&quot;-1&quot;&gt;&lt;linesCount val=&quot;1&quot; /&gt;&lt;lineCharCount val=&quot;54&quot; /&gt;&lt;/TableIndex&gt;&lt;/ShapeTextInfo&gt;"/>
</p:tagLst>
</file>

<file path=ppt/tags/tag14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0.xml><?xml version="1.0" encoding="utf-8"?>
<p:tagLst xmlns:p="http://schemas.openxmlformats.org/presentationml/2006/main">
  <p:tag name="PRESENTER_SHAPEINFO" val="&lt;ThreeDShapeInfo&gt;&lt;uuid val=&quot;{84d21aad-64a7-457a-b2a0-c25b450d41b5}&quot; /&gt;&lt;isInvalidForFieldText val=&quot;0&quot; /&gt;&lt;Image&gt;&lt;filename val=&quot;C:\Connect\content\7\138638-1\input\breezo\data\asimages\{84d21aad-64a7-457a-b2a0-c25b450d41b5}.png&quot; /&gt;&lt;left val=&quot;46&quot; /&gt;&lt;top val=&quot;14&quot; /&gt;&lt;width val=&quot;869&quot; /&gt;&lt;height val=&quot;133&quot; /&gt;&lt;hasText val=&quot;1&quot; /&gt;&lt;/Image&gt;&lt;/ThreeDShapeInfo&gt;"/>
  <p:tag name="PRESENTER_SHAPETEXTINFO" val="&lt;ShapeTextInfo&gt;&lt;TableIndex row=&quot;-1&quot; col=&quot;-1&quot;&gt;&lt;linesCount val=&quot;1&quot; /&gt;&lt;lineCharCount val=&quot;55&quot; /&gt;&lt;/TableIndex&gt;&lt;/ShapeTextInfo&gt;"/>
</p:tagLst>
</file>

<file path=ppt/tags/tag151.xml><?xml version="1.0" encoding="utf-8"?>
<p:tagLst xmlns:p="http://schemas.openxmlformats.org/presentationml/2006/main">
  <p:tag name="HTML_SHAPEINFO" val="&lt;SlideThumbPath val=&quot;SlideTemp.PNG&quot;/&gt;"/>
</p:tagLst>
</file>

<file path=ppt/tags/tag152.xml><?xml version="1.0" encoding="utf-8"?>
<p:tagLst xmlns:p="http://schemas.openxmlformats.org/presentationml/2006/main">
  <p:tag name="PRESENTER_SHAPEINFO" val="&lt;ThreeDShapeInfo&gt;&lt;uuid val=&quot;{1a777ea8-1f26-419b-933d-778c731e698e}&quot; /&gt;&lt;isInvalidForFieldText val=&quot;0&quot; /&gt;&lt;Image&gt;&lt;filename val=&quot;C:\Connect\content\7\138638-1\input\breezo\data\asimages\{1a777ea8-1f26-419b-933d-778c731e698e}.png&quot; /&gt;&lt;left val=&quot;55&quot; /&gt;&lt;top val=&quot;183&quot; /&gt;&lt;width val=&quot;865&quot; /&gt;&lt;height val=&quot;441&quot; /&gt;&lt;hasText val=&quot;1&quot; /&gt;&lt;/Image&gt;&lt;/ThreeDShapeInfo&gt;"/>
</p:tagLst>
</file>

<file path=ppt/tags/tag153.xml><?xml version="1.0" encoding="utf-8"?>
<p:tagLst xmlns:p="http://schemas.openxmlformats.org/presentationml/2006/main">
  <p:tag name="PRESENTER_SHAPEINFO" val="&lt;ThreeDShapeInfo&gt;&lt;uuid val=&quot;{048d2f6b-8cd1-440a-9c52-99ddb1383a1f}&quot; /&gt;&lt;isInvalidForFieldText val=&quot;0&quot; /&gt;&lt;Image&gt;&lt;filename val=&quot;C:\Connect\content\7\138638-1\input\breezo\data\asimages\{048d2f6b-8cd1-440a-9c52-99ddb1383a1f}.png&quot; /&gt;&lt;left val=&quot;49&quot; /&gt;&lt;top val=&quot;650&quot; /&gt;&lt;width val=&quot;561&quot; /&gt;&lt;height val=&quot;25&quot; /&gt;&lt;hasText val=&quot;1&quot; /&gt;&lt;/Image&gt;&lt;/ThreeDShapeInfo&gt;"/>
  <p:tag name="PRESENTER_SHAPETEXTINFO" val="&lt;ShapeTextInfo&gt;&lt;TableIndex row=&quot;-1&quot; col=&quot;-1&quot;&gt;&lt;linesCount val=&quot;1&quot; /&gt;&lt;lineCharCount val=&quot;54&quot; /&gt;&lt;/TableIndex&gt;&lt;/ShapeTextInfo&gt;"/>
</p:tagLst>
</file>

<file path=ppt/tags/tag15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5.xml><?xml version="1.0" encoding="utf-8"?>
<p:tagLst xmlns:p="http://schemas.openxmlformats.org/presentationml/2006/main">
  <p:tag name="PRESENTER_SHAPEINFO" val="&lt;ThreeDShapeInfo&gt;&lt;uuid val=&quot;{3cda867a-4e45-4b96-b7fc-d33fc9a257af}&quot; /&gt;&lt;isInvalidForFieldText val=&quot;0&quot; /&gt;&lt;Image&gt;&lt;filename val=&quot;C:\Connect\content\7\138638-1\input\breezo\data\asimages\{3cda867a-4e45-4b96-b7fc-d33fc9a257af}.png&quot; /&gt;&lt;left val=&quot;38&quot; /&gt;&lt;top val=&quot;22&quot; /&gt;&lt;width val=&quot;885&quot; /&gt;&lt;height val=&quot;149&quot; /&gt;&lt;hasText val=&quot;1&quot; /&gt;&lt;/Image&gt;&lt;/ThreeDShapeInfo&gt;"/>
  <p:tag name="PRESENTER_SHAPETEXTINFO" val="&lt;ShapeTextInfo&gt;&lt;TableIndex row=&quot;-1&quot; col=&quot;-1&quot;&gt;&lt;linesCount val=&quot;1&quot; /&gt;&lt;lineCharCount val=&quot;104&quot; /&gt;&lt;/TableIndex&gt;&lt;/ShapeTextInfo&gt;"/>
</p:tagLst>
</file>

<file path=ppt/tags/tag156.xml><?xml version="1.0" encoding="utf-8"?>
<p:tagLst xmlns:p="http://schemas.openxmlformats.org/presentationml/2006/main">
  <p:tag name="HTML_SHAPEINFO" val="&lt;SlideThumbPath val=&quot;SlideTemp.PNG&quot;/&gt;"/>
</p:tagLst>
</file>

<file path=ppt/tags/tag157.xml><?xml version="1.0" encoding="utf-8"?>
<p:tagLst xmlns:p="http://schemas.openxmlformats.org/presentationml/2006/main">
  <p:tag name="PRESENTER_SHAPEINFO" val="&lt;ThreeDShapeInfo&gt;&lt;uuid val=&quot;{3f96705d-3b70-486a-9f4c-a5d865cd7a52}&quot; /&gt;&lt;isInvalidForFieldText val=&quot;0&quot; /&gt;&lt;Image&gt;&lt;filename val=&quot;C:\Connect\content\7\138638-1\input\breezo\data\asimages\{3f96705d-3b70-486a-9f4c-a5d865cd7a52}.png&quot; /&gt;&lt;left val=&quot;63&quot; /&gt;&lt;top val=&quot;175&quot; /&gt;&lt;width val=&quot;834&quot; /&gt;&lt;height val=&quot;474&quot; /&gt;&lt;hasText val=&quot;1&quot; /&gt;&lt;/Image&gt;&lt;/ThreeDShapeInfo&gt;"/>
</p:tagLst>
</file>

<file path=ppt/tags/tag158.xml><?xml version="1.0" encoding="utf-8"?>
<p:tagLst xmlns:p="http://schemas.openxmlformats.org/presentationml/2006/main">
  <p:tag name="PRESENTER_SHAPEINFO" val="&lt;ThreeDShapeInfo&gt;&lt;uuid val=&quot;{fe140b8d-b904-4989-ba9a-fa1ec0545118}&quot; /&gt;&lt;isInvalidForFieldText val=&quot;0&quot; /&gt;&lt;Image&gt;&lt;filename val=&quot;C:\Connect\content\7\138638-1\input\breezo\data\asimages\{fe140b8d-b904-4989-ba9a-fa1ec0545118}.png&quot; /&gt;&lt;left val=&quot;49&quot; /&gt;&lt;top val=&quot;666&quot; /&gt;&lt;width val=&quot;561&quot; /&gt;&lt;height val=&quot;25&quot; /&gt;&lt;hasText val=&quot;1&quot; /&gt;&lt;/Image&gt;&lt;/ThreeDShapeInfo&gt;"/>
  <p:tag name="PRESENTER_SHAPETEXTINFO" val="&lt;ShapeTextInfo&gt;&lt;TableIndex row=&quot;-1&quot; col=&quot;-1&quot;&gt;&lt;linesCount val=&quot;1&quot; /&gt;&lt;lineCharCount val=&quot;54&quot; /&gt;&lt;/TableIndex&gt;&lt;/ShapeTextInfo&gt;"/>
</p:tagLst>
</file>

<file path=ppt/tags/tag15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60.xml><?xml version="1.0" encoding="utf-8"?>
<p:tagLst xmlns:p="http://schemas.openxmlformats.org/presentationml/2006/main">
  <p:tag name="PRESENTER_SHAPEINFO" val="&lt;ThreeDShapeInfo&gt;&lt;uuid val=&quot;{97906504-ec05-47fa-a9ae-d5e556f05369}&quot; /&gt;&lt;isInvalidForFieldText val=&quot;0&quot; /&gt;&lt;Image&gt;&lt;filename val=&quot;C:\Connect\content\7\138638-1\input\breezo\data\asimages\{97906504-ec05-47fa-a9ae-d5e556f05369}.png&quot; /&gt;&lt;left val=&quot;14&quot; /&gt;&lt;top val=&quot;14&quot; /&gt;&lt;width val=&quot;925&quot; /&gt;&lt;height val=&quot;149&quot; /&gt;&lt;hasText val=&quot;1&quot; /&gt;&lt;/Image&gt;&lt;/ThreeDShapeInfo&gt;"/>
  <p:tag name="PRESENTER_SHAPETEXTINFO" val="&lt;ShapeTextInfo&gt;&lt;TableIndex row=&quot;-1&quot; col=&quot;-1&quot;&gt;&lt;linesCount val=&quot;1&quot; /&gt;&lt;lineCharCount val=&quot;102&quot; /&gt;&lt;/TableIndex&gt;&lt;/ShapeTextInfo&gt;"/>
</p:tagLst>
</file>

<file path=ppt/tags/tag161.xml><?xml version="1.0" encoding="utf-8"?>
<p:tagLst xmlns:p="http://schemas.openxmlformats.org/presentationml/2006/main">
  <p:tag name="HTML_SHAPEINFO" val="&lt;SlideThumbPath val=&quot;SlideTemp.PNG&quot;/&gt;"/>
</p:tagLst>
</file>

<file path=ppt/tags/tag162.xml><?xml version="1.0" encoding="utf-8"?>
<p:tagLst xmlns:p="http://schemas.openxmlformats.org/presentationml/2006/main">
  <p:tag name="PRESENTER_SHAPEINFO" val="&lt;ThreeDShapeInfo&gt;&lt;uuid val=&quot;{a3137dc7-b890-40c8-b613-54741cc2fe43}&quot; /&gt;&lt;isInvalidForFieldText val=&quot;0&quot; /&gt;&lt;Image&gt;&lt;filename val=&quot;C:\Connect\content\7\138638-1\input\breezo\data\asimages\{a3137dc7-b890-40c8-b613-54741cc2fe43}.png&quot; /&gt;&lt;left val=&quot;23&quot; /&gt;&lt;top val=&quot;183&quot; /&gt;&lt;width val=&quot;674&quot; /&gt;&lt;height val=&quot;450&quot; /&gt;&lt;hasText val=&quot;1&quot; /&gt;&lt;/Image&gt;&lt;/ThreeDShapeInfo&gt;"/>
</p:tagLst>
</file>

<file path=ppt/tags/tag163.xml><?xml version="1.0" encoding="utf-8"?>
<p:tagLst xmlns:p="http://schemas.openxmlformats.org/presentationml/2006/main">
  <p:tag name="PRESENTER_SHAPEINFO" val="&lt;ThreeDShapeInfo&gt;&lt;uuid val=&quot;{35ef8a84-cbdb-4ce5-b4c1-9b243e2572bb}&quot; /&gt;&lt;isInvalidForFieldText val=&quot;0&quot; /&gt;&lt;Image&gt;&lt;filename val=&quot;C:\Connect\content\7\138638-1\input\breezo\data\asimages\{35ef8a84-cbdb-4ce5-b4c1-9b243e2572bb}.png&quot; /&gt;&lt;left val=&quot;41&quot; /&gt;&lt;top val=&quot;674&quot; /&gt;&lt;width val=&quot;561&quot; /&gt;&lt;height val=&quot;25&quot; /&gt;&lt;hasText val=&quot;1&quot; /&gt;&lt;/Image&gt;&lt;/ThreeDShapeInfo&gt;"/>
  <p:tag name="PRESENTER_SHAPETEXTINFO" val="&lt;ShapeTextInfo&gt;&lt;TableIndex row=&quot;-1&quot; col=&quot;-1&quot;&gt;&lt;linesCount val=&quot;1&quot; /&gt;&lt;lineCharCount val=&quot;54&quot; /&gt;&lt;/TableIndex&gt;&lt;/ShapeTextInfo&gt;"/>
</p:tagLst>
</file>

<file path=ppt/tags/tag16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65.xml><?xml version="1.0" encoding="utf-8"?>
<p:tagLst xmlns:p="http://schemas.openxmlformats.org/presentationml/2006/main">
  <p:tag name="PRESENTER_SHAPEINFO" val="&lt;ThreeDShapeInfo&gt;&lt;uuid val=&quot;{53e69e6f-f28b-4ab2-8b38-d4bedbe6ee06}&quot; /&gt;&lt;isInvalidForFieldText val=&quot;0&quot; /&gt;&lt;Image&gt;&lt;filename val=&quot;C:\Connect\content\7\138638-1\input\breezo\data\asimages\{53e69e6f-f28b-4ab2-8b38-d4bedbe6ee06}.png&quot; /&gt;&lt;left val=&quot;22&quot; /&gt;&lt;top val=&quot;22&quot; /&gt;&lt;width val=&quot;901&quot; /&gt;&lt;height val=&quot;157&quot; /&gt;&lt;hasText val=&quot;1&quot; /&gt;&lt;/Image&gt;&lt;/ThreeDShapeInfo&gt;"/>
  <p:tag name="PRESENTER_SHAPETEXTINFO" val="&lt;ShapeTextInfo&gt;&lt;TableIndex row=&quot;-1&quot; col=&quot;-1&quot;&gt;&lt;linesCount val=&quot;1&quot; /&gt;&lt;lineCharCount val=&quot;73&quot; /&gt;&lt;/TableIndex&gt;&lt;/ShapeTextInfo&gt;"/>
</p:tagLst>
</file>

<file path=ppt/tags/tag166.xml><?xml version="1.0" encoding="utf-8"?>
<p:tagLst xmlns:p="http://schemas.openxmlformats.org/presentationml/2006/main">
  <p:tag name="PRESENTER_SHAPEINFO" val="&lt;ThreeDShapeInfo&gt;&lt;uuid val=&quot;{460df1c2-8da1-4e09-ab19-bf78346b87b2}&quot; /&gt;&lt;isInvalidForFieldText val=&quot;0&quot; /&gt;&lt;Image&gt;&lt;filename val=&quot;C:\Connect\content\7\138638-1\input\breezo\data\asimages\{460df1c2-8da1-4e09-ab19-bf78346b87b2}.png&quot; /&gt;&lt;left val=&quot;606&quot; /&gt;&lt;top val=&quot;494&quot; /&gt;&lt;width val=&quot;354&quot; /&gt;&lt;height val=&quot;197&quot; /&gt;&lt;hasText val=&quot;1&quot; /&gt;&lt;/Image&gt;&lt;/ThreeDShapeInfo&gt;"/>
  <p:tag name="PRESENTER_SHAPETEXTINFO" val="&lt;ShapeTextInfo&gt;&lt;TableIndex row=&quot;-1&quot; col=&quot;-1&quot;&gt;&lt;linesCount val=&quot;1&quot; /&gt;&lt;lineCharCount val=&quot;101&quot; /&gt;&lt;/TableIndex&gt;&lt;/ShapeTextInfo&gt;"/>
</p:tagLst>
</file>

<file path=ppt/tags/tag167.xml><?xml version="1.0" encoding="utf-8"?>
<p:tagLst xmlns:p="http://schemas.openxmlformats.org/presentationml/2006/main">
  <p:tag name="HTML_SHAPEINFO" val="&lt;SlideThumbPath val=&quot;SlideTemp.PNG&quot;/&gt;"/>
</p:tagLst>
</file>

<file path=ppt/tags/tag168.xml><?xml version="1.0" encoding="utf-8"?>
<p:tagLst xmlns:p="http://schemas.openxmlformats.org/presentationml/2006/main">
  <p:tag name="PRESENTER_SHAPEINFO" val="&lt;ThreeDShapeInfo&gt;&lt;uuid val=&quot;{1d957fca-3a35-4b2f-bf29-bc320e70bbba}&quot; /&gt;&lt;isInvalidForFieldText val=&quot;0&quot; /&gt;&lt;Image&gt;&lt;filename val=&quot;C:\Connect\content\7\138638-1\input\breezo\data\asimages\{1d957fca-3a35-4b2f-bf29-bc320e70bbba}.png&quot; /&gt;&lt;left val=&quot;31&quot; /&gt;&lt;top val=&quot;175&quot; /&gt;&lt;width val=&quot;897&quot; /&gt;&lt;height val=&quot;481&quot; /&gt;&lt;hasText val=&quot;1&quot; /&gt;&lt;/Image&gt;&lt;/ThreeDShapeInfo&gt;"/>
</p:tagLst>
</file>

<file path=ppt/tags/tag169.xml><?xml version="1.0" encoding="utf-8"?>
<p:tagLst xmlns:p="http://schemas.openxmlformats.org/presentationml/2006/main">
  <p:tag name="PRESENTER_SHAPEINFO" val="&lt;ThreeDShapeInfo&gt;&lt;uuid val=&quot;{ce482fca-dd00-43f5-861c-7c76561f677b}&quot; /&gt;&lt;isInvalidForFieldText val=&quot;0&quot; /&gt;&lt;Image&gt;&lt;filename val=&quot;C:\Connect\content\7\138638-1\input\breezo\data\asimages\{ce482fca-dd00-43f5-861c-7c76561f677b}.png&quot; /&gt;&lt;left val=&quot;74&quot; /&gt;&lt;top val=&quot;675&quot; /&gt;&lt;width val=&quot;524&quot; /&gt;&lt;height val=&quot;25&quot; /&gt;&lt;hasText val=&quot;1&quot; /&gt;&lt;/Image&gt;&lt;/ThreeDShapeInfo&gt;"/>
  <p:tag name="PRESENTER_SHAPETEXTINFO" val="&lt;ShapeTextInfo&gt;&lt;TableIndex row=&quot;-1&quot; col=&quot;-1&quot;&gt;&lt;linesCount val=&quot;1&quot; /&gt;&lt;lineCharCount val=&quot;44&quot; /&gt;&lt;/TableIndex&gt;&lt;/ShapeTextInfo&gt;"/>
</p:tagLst>
</file>

<file path=ppt/tags/tag1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1.xml><?xml version="1.0" encoding="utf-8"?>
<p:tagLst xmlns:p="http://schemas.openxmlformats.org/presentationml/2006/main">
  <p:tag name="PRESENTER_SHAPEINFO" val="&lt;ThreeDShapeInfo&gt;&lt;uuid val=&quot;{eb92bd17-71c5-49d1-9c12-08afd746185b}&quot; /&gt;&lt;isInvalidForFieldText val=&quot;0&quot; /&gt;&lt;Image&gt;&lt;filename val=&quot;C:\Connect\content\7\138638-1\input\breezo\data\asimages\{eb92bd17-71c5-49d1-9c12-08afd746185b}.png&quot; /&gt;&lt;left val=&quot;30&quot; /&gt;&lt;top val=&quot;14&quot; /&gt;&lt;width val=&quot;917&quot; /&gt;&lt;height val=&quot;149&quot; /&gt;&lt;hasText val=&quot;1&quot; /&gt;&lt;/Image&gt;&lt;/ThreeDShapeInfo&gt;"/>
  <p:tag name="PRESENTER_SHAPETEXTINFO" val="&lt;ShapeTextInfo&gt;&lt;TableIndex row=&quot;-1&quot; col=&quot;-1&quot;&gt;&lt;linesCount val=&quot;1&quot; /&gt;&lt;lineCharCount val=&quot;146&quot; /&gt;&lt;/TableIndex&gt;&lt;/ShapeTextInfo&gt;"/>
</p:tagLst>
</file>

<file path=ppt/tags/tag172.xml><?xml version="1.0" encoding="utf-8"?>
<p:tagLst xmlns:p="http://schemas.openxmlformats.org/presentationml/2006/main">
  <p:tag name="HTML_SHAPEINFO" val="&lt;SlideThumbPath val=&quot;SlideTemp.PNG&quot;/&gt;"/>
</p:tagLst>
</file>

<file path=ppt/tags/tag173.xml><?xml version="1.0" encoding="utf-8"?>
<p:tagLst xmlns:p="http://schemas.openxmlformats.org/presentationml/2006/main">
  <p:tag name="PRESENTER_SHAPEINFO" val="&lt;ThreeDShapeInfo&gt;&lt;uuid val=&quot;{620202d8-d29a-4d61-b357-3fc5f37278e1}&quot; /&gt;&lt;isInvalidForFieldText val=&quot;0&quot; /&gt;&lt;Image&gt;&lt;filename val=&quot;C:\Connect\content\7\138638-1\input\breezo\data\asimages\{620202d8-d29a-4d61-b357-3fc5f37278e1}.png&quot; /&gt;&lt;left val=&quot;127&quot; /&gt;&lt;top val=&quot;159&quot; /&gt;&lt;width val=&quot;665&quot; /&gt;&lt;height val=&quot;369&quot; /&gt;&lt;hasText val=&quot;1&quot; /&gt;&lt;/Image&gt;&lt;/ThreeDShapeInfo&gt;"/>
</p:tagLst>
</file>

<file path=ppt/tags/tag174.xml><?xml version="1.0" encoding="utf-8"?>
<p:tagLst xmlns:p="http://schemas.openxmlformats.org/presentationml/2006/main">
  <p:tag name="PRESENTER_SHAPEINFO" val="&lt;ThreeDShapeInfo&gt;&lt;uuid val=&quot;{3796b758-0609-4c3c-b65f-688bc2fd491e}&quot; /&gt;&lt;isInvalidForFieldText val=&quot;0&quot; /&gt;&lt;Image&gt;&lt;filename val=&quot;C:\Connect\content\7\138638-1\input\breezo\data\asimages\{3796b758-0609-4c3c-b65f-688bc2fd491e}.png&quot; /&gt;&lt;left val=&quot;98&quot; /&gt;&lt;top val=&quot;675&quot; /&gt;&lt;width val=&quot;524&quot; /&gt;&lt;height val=&quot;25&quot; /&gt;&lt;hasText val=&quot;1&quot; /&gt;&lt;/Image&gt;&lt;/ThreeDShapeInfo&gt;"/>
  <p:tag name="PRESENTER_SHAPETEXTINFO" val="&lt;ShapeTextInfo&gt;&lt;TableIndex row=&quot;-1&quot; col=&quot;-1&quot;&gt;&lt;linesCount val=&quot;1&quot; /&gt;&lt;lineCharCount val=&quot;44&quot; /&gt;&lt;/TableIndex&gt;&lt;/ShapeTextInfo&gt;"/>
</p:tagLst>
</file>

<file path=ppt/tags/tag17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6.xml><?xml version="1.0" encoding="utf-8"?>
<p:tagLst xmlns:p="http://schemas.openxmlformats.org/presentationml/2006/main">
  <p:tag name="PRESENTER_SHAPEINFO" val="&lt;ThreeDShapeInfo&gt;&lt;uuid val=&quot;{be10015b-02c5-4858-9358-ce234c77692b}&quot; /&gt;&lt;isInvalidForFieldText val=&quot;0&quot; /&gt;&lt;Image&gt;&lt;filename val=&quot;C:\Connect\content\7\138638-1\input\breezo\data\asimages\{be10015b-02c5-4858-9358-ce234c77692b}.png&quot; /&gt;&lt;left val=&quot;30&quot; /&gt;&lt;top val=&quot;14&quot; /&gt;&lt;width val=&quot;901&quot; /&gt;&lt;height val=&quot;141&quot; /&gt;&lt;hasText val=&quot;1&quot; /&gt;&lt;/Image&gt;&lt;/ThreeDShapeInfo&gt;"/>
  <p:tag name="PRESENTER_SHAPETEXTINFO" val="&lt;ShapeTextInfo&gt;&lt;TableIndex row=&quot;-1&quot; col=&quot;-1&quot;&gt;&lt;linesCount val=&quot;1&quot; /&gt;&lt;lineCharCount val=&quot;44&quot; /&gt;&lt;/TableIndex&gt;&lt;/ShapeTextInfo&gt;"/>
</p:tagLst>
</file>

<file path=ppt/tags/tag177.xml><?xml version="1.0" encoding="utf-8"?>
<p:tagLst xmlns:p="http://schemas.openxmlformats.org/presentationml/2006/main">
  <p:tag name="PRESENTER_SHAPEINFO" val="&lt;ThreeDShapeInfo&gt;&lt;uuid val=&quot;{049caeda-fc8a-409f-8734-85ea3cebf4da}&quot; /&gt;&lt;isInvalidForFieldText val=&quot;0&quot; /&gt;&lt;Image&gt;&lt;filename val=&quot;C:\Connect\content\7\138638-1\input\breezo\data\asimages\{049caeda-fc8a-409f-8734-85ea3cebf4da}.png&quot; /&gt;&lt;left val=&quot;78&quot; /&gt;&lt;top val=&quot;526&quot; /&gt;&lt;width val=&quot;837&quot; /&gt;&lt;height val=&quot;141&quot; /&gt;&lt;hasText val=&quot;1&quot; /&gt;&lt;/Image&gt;&lt;/ThreeDShapeInfo&gt;"/>
  <p:tag name="PRESENTER_SHAPETEXTINFO" val="&lt;ShapeTextInfo&gt;&lt;TableIndex row=&quot;-1&quot; col=&quot;-1&quot;&gt;&lt;linesCount val=&quot;1&quot; /&gt;&lt;lineCharCount val=&quot;149&quot; /&gt;&lt;/TableIndex&gt;&lt;/ShapeTextInfo&gt;"/>
</p:tagLst>
</file>

<file path=ppt/tags/tag178.xml><?xml version="1.0" encoding="utf-8"?>
<p:tagLst xmlns:p="http://schemas.openxmlformats.org/presentationml/2006/main">
  <p:tag name="HTML_SHAPEINFO" val="&lt;SlideThumbPath val=&quot;SlideTemp.PNG&quot;/&gt;"/>
</p:tagLst>
</file>

<file path=ppt/tags/tag179.xml><?xml version="1.0" encoding="utf-8"?>
<p:tagLst xmlns:p="http://schemas.openxmlformats.org/presentationml/2006/main">
  <p:tag name="PRESENTER_SHAPEINFO" val="&lt;ThreeDShapeInfo&gt;&lt;uuid val=&quot;{d1adbf53-cf3d-41f5-91b6-d8a28cd0c2ee}&quot; /&gt;&lt;isInvalidForFieldText val=&quot;0&quot; /&gt;&lt;Image&gt;&lt;filename val=&quot;C:\Connect\content\7\138638-1\input\breezo\data\asimages\{d1adbf53-cf3d-41f5-91b6-d8a28cd0c2ee}.png&quot; /&gt;&lt;left val=&quot;60&quot; /&gt;&lt;top val=&quot;181&quot; /&gt;&lt;width val=&quot;840&quot; /&gt;&lt;height val=&quot;425&quot; /&gt;&lt;hasText val=&quot;1&quot; /&gt;&lt;/Image&gt;&lt;/ThreeDShapeInfo&gt;"/>
  <p:tag name="PRESENTER_SHAPETEXTINFO" val="&lt;ShapeTextInfo&gt;&lt;TableIndex row=&quot;-1&quot; col=&quot;-1&quot;&gt;&lt;linesCount val=&quot;2&quot; /&gt;&lt;lineCharCount val=&quot;156&quot; /&gt;&lt;lineCharCount val=&quot;196&quot; /&gt;&lt;/TableIndex&gt;&lt;/ShapeTextInfo&gt;"/>
</p:tagLst>
</file>

<file path=ppt/tags/tag1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8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81.xml><?xml version="1.0" encoding="utf-8"?>
<p:tagLst xmlns:p="http://schemas.openxmlformats.org/presentationml/2006/main">
  <p:tag name="PRESENTER_SHAPEINFO" val="&lt;ThreeDShapeInfo&gt;&lt;uuid val=&quot;{23447231-e9a2-433f-b699-32d4d2207e82}&quot; /&gt;&lt;isInvalidForFieldText val=&quot;0&quot; /&gt;&lt;Image&gt;&lt;filename val=&quot;C:\Connect\content\7\138638-1\input\breezo\data\asimages\{23447231-e9a2-433f-b699-32d4d2207e82}.png&quot; /&gt;&lt;left val=&quot;46&quot; /&gt;&lt;top val=&quot;14&quot; /&gt;&lt;width val=&quot;869&quot; /&gt;&lt;height val=&quot;149&quot; /&gt;&lt;hasText val=&quot;1&quot; /&gt;&lt;/Image&gt;&lt;/ThreeDShapeInfo&gt;"/>
  <p:tag name="PRESENTER_SHAPETEXTINFO" val="&lt;ShapeTextInfo&gt;&lt;TableIndex row=&quot;-1&quot; col=&quot;-1&quot;&gt;&lt;linesCount val=&quot;1&quot; /&gt;&lt;lineCharCount val=&quot;45&quot; /&gt;&lt;/TableIndex&gt;&lt;/ShapeTextInfo&gt;"/>
</p:tagLst>
</file>

<file path=ppt/tags/tag182.xml><?xml version="1.0" encoding="utf-8"?>
<p:tagLst xmlns:p="http://schemas.openxmlformats.org/presentationml/2006/main">
  <p:tag name="HTML_SHAPEINFO" val="&lt;SlideThumbPath val=&quot;SlideTemp.PNG&quot;/&gt;"/>
</p:tagLst>
</file>

<file path=ppt/tags/tag18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84.xml><?xml version="1.0" encoding="utf-8"?>
<p:tagLst xmlns:p="http://schemas.openxmlformats.org/presentationml/2006/main">
  <p:tag name="PRESENTER_SHAPEINFO" val="&lt;ThreeDShapeInfo&gt;&lt;uuid val=&quot;{8a05c3d7-9023-4ca5-898c-bae2d6e15dda}&quot; /&gt;&lt;isInvalidForFieldText val=&quot;0&quot; /&gt;&lt;Image&gt;&lt;filename val=&quot;C:\Connect\content\7\138638-1\input\breezo\data\asimages\{8a05c3d7-9023-4ca5-898c-bae2d6e15dda}.jpg&quot; /&gt;&lt;left val=&quot;0&quot; /&gt;&lt;top val=&quot;0&quot; /&gt;&lt;width val=&quot;960&quot; /&gt;&lt;height val=&quot;720&quot; /&gt;&lt;hasText val=&quot;1&quot; /&gt;&lt;/Image&gt;&lt;/ThreeDShapeInfo&gt;"/>
</p:tagLst>
</file>

<file path=ppt/tags/tag185.xml><?xml version="1.0" encoding="utf-8"?>
<p:tagLst xmlns:p="http://schemas.openxmlformats.org/presentationml/2006/main">
  <p:tag name="HTML_SHAPEINFO" val="&lt;SlideThumbPath val=&quot;SlideTemp.PNG&quot;/&gt;"/>
</p:tagLst>
</file>

<file path=ppt/tags/tag186.xml><?xml version="1.0" encoding="utf-8"?>
<p:tagLst xmlns:p="http://schemas.openxmlformats.org/presentationml/2006/main">
  <p:tag name="AS_NET" val="4.0.30319.42000"/>
  <p:tag name="AS_OS" val="Microsoft Windows NT 6.2.9200.0"/>
  <p:tag name="AS_RELEASE_DATE" val="2019.07.14"/>
  <p:tag name="AS_TITLE" val="Aspose.Slides for .NET 4.0"/>
  <p:tag name="AS_VERSION" val="19.7"/>
</p:tagLst>
</file>

<file path=ppt/tags/tag19.xml><?xml version="1.0" encoding="utf-8"?>
<p:tagLst xmlns:p="http://schemas.openxmlformats.org/presentationml/2006/main">
  <p:tag name="PRESENTER_SHAPEINFO" val="&lt;ThreeDShapeInfo&gt;&lt;uuid val=&quot;{180e4d63-401d-4913-9dd6-b7477d1b0698}&quot; /&gt;&lt;isInvalidForFieldText val=&quot;0&quot; /&gt;&lt;Image&gt;&lt;filename val=&quot;C:\Connect\content\7\138638-1\input\breezo\data\asimages\{180e4d63-401d-4913-9dd6-b7477d1b0698}.png&quot; /&gt;&lt;left val=&quot;78&quot; /&gt;&lt;top val=&quot;238&quot; /&gt;&lt;width val=&quot;781&quot; /&gt;&lt;height val=&quot;213&quot; /&gt;&lt;hasText val=&quot;1&quot; /&gt;&lt;/Image&gt;&lt;/ThreeDShapeInfo&gt;"/>
  <p:tag name="PRESENTER_SHAPETEXTINFO" val="&lt;ShapeTextInfo&gt;&lt;TableIndex row=&quot;-1&quot; col=&quot;-1&quot;&gt;&lt;linesCount val=&quot;1&quot; /&gt;&lt;lineCharCount val=&quot;41&quot; /&gt;&lt;/TableIndex&gt;&lt;/ShapeTextInfo&gt;"/>
</p:tagLst>
</file>

<file path=ppt/tags/tag2.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0.xml><?xml version="1.0" encoding="utf-8"?>
<p:tagLst xmlns:p="http://schemas.openxmlformats.org/presentationml/2006/main">
  <p:tag name="PRESENTER_SHAPEINFO" val="&lt;ThreeDShapeInfo&gt;&lt;uuid val=&quot;{a892929a-0822-46f7-80ef-6cd245dff6bf}&quot; /&gt;&lt;isInvalidForFieldText val=&quot;0&quot; /&gt;&lt;Image&gt;&lt;filename val=&quot;C:\Connect\content\7\138638-1\input\breezo\data\asimages\{a892929a-0822-46f7-80ef-6cd245dff6bf}.png&quot; /&gt;&lt;left val=&quot;126&quot; /&gt;&lt;top val=&quot;462&quot; /&gt;&lt;width val=&quot;685&quot; /&gt;&lt;height val=&quot;173&quot; /&gt;&lt;hasText val=&quot;1&quot; /&gt;&lt;/Image&gt;&lt;/ThreeDShapeInfo&gt;"/>
  <p:tag name="PRESENTER_SHAPETEXTINFO" val="&lt;ShapeTextInfo&gt;&lt;TableIndex row=&quot;-1&quot; col=&quot;-1&quot;&gt;&lt;linesCount val=&quot;2&quot; /&gt;&lt;lineCharCount val=&quot;14&quot; /&gt;&lt;lineCharCount val=&quot;28&quot; /&gt;&lt;/TableIndex&gt;&lt;/ShapeTextInfo&gt;"/>
</p:tagLst>
</file>

<file path=ppt/tags/tag21.xml><?xml version="1.0" encoding="utf-8"?>
<p:tagLst xmlns:p="http://schemas.openxmlformats.org/presentationml/2006/main">
  <p:tag name="PRESENTER_SHAPEINFO" val="&lt;ThreeDShapeInfo&gt;&lt;uuid val=&quot;{c92d4739-1c47-4ffb-9f98-c6cbd9dcb554}&quot; /&gt;&lt;isInvalidForFieldText val=&quot;0&quot; /&gt;&lt;Image&gt;&lt;filename val=&quot;C:\Connect\content\7\138638-1\input\breezo\data\asimages\{c92d4739-1c47-4ffb-9f98-c6cbd9dcb554}.png&quot; /&gt;&lt;left val=&quot;683&quot; /&gt;&lt;top val=&quot;0&quot; /&gt;&lt;width val=&quot;277&quot; /&gt;&lt;height val=&quot;233&quot; /&gt;&lt;hasText val=&quot;1&quot; /&gt;&lt;/Image&gt;&lt;/ThreeDShapeInfo&gt;"/>
</p:tagLst>
</file>

<file path=ppt/tags/tag22.xml><?xml version="1.0" encoding="utf-8"?>
<p:tagLst xmlns:p="http://schemas.openxmlformats.org/presentationml/2006/main">
  <p:tag name="PRESENTER_SHAPEINFO" val="&lt;ThreeDShapeInfo&gt;&lt;uuid val=&quot;{4a3a3600-d8d6-4fcf-ad59-7b2fde4fcade}&quot; /&gt;&lt;isInvalidForFieldText val=&quot;0&quot; /&gt;&lt;Image&gt;&lt;filename val=&quot;C:\Connect\content\7\138638-1\input\breezo\data\asimages\{4a3a3600-d8d6-4fcf-ad59-7b2fde4fcade}.png&quot; /&gt;&lt;left val=&quot;39&quot; /&gt;&lt;top val=&quot;0&quot; /&gt;&lt;width val=&quot;641&quot; /&gt;&lt;height val=&quot;233&quot; /&gt;&lt;hasText val=&quot;1&quot; /&gt;&lt;/Image&gt;&lt;/ThreeDShapeInfo&gt;"/>
</p:tagLst>
</file>

<file path=ppt/tags/tag23.xml><?xml version="1.0" encoding="utf-8"?>
<p:tagLst xmlns:p="http://schemas.openxmlformats.org/presentationml/2006/main">
  <p:tag name="HTML_SHAPEINFO" val="&lt;SlideThumbPath val=&quot;SlideTemp.PNG&quot;/&gt;"/>
</p:tagLst>
</file>

<file path=ppt/tags/tag24.xml><?xml version="1.0" encoding="utf-8"?>
<p:tagLst xmlns:p="http://schemas.openxmlformats.org/presentationml/2006/main">
  <p:tag name="PRESENTER_SHAPEINFO" val="&lt;ThreeDShapeInfo&gt;&lt;uuid val=&quot;{78e9d51d-834f-4b9d-9465-20db083c03cb}&quot; /&gt;&lt;isInvalidForFieldText val=&quot;0&quot; /&gt;&lt;Image&gt;&lt;filename val=&quot;C:\Connect\content\7\138638-1\input\breezo\data\asimages\{78e9d51d-834f-4b9d-9465-20db083c03cb}.png&quot; /&gt;&lt;left val=&quot;60&quot; /&gt;&lt;top val=&quot;182&quot; /&gt;&lt;width val=&quot;833&quot; /&gt;&lt;height val=&quot;351&quot; /&gt;&lt;hasText val=&quot;1&quot; /&gt;&lt;/Image&gt;&lt;/ThreeDShapeInfo&gt;"/>
  <p:tag name="PRESENTER_SHAPETEXTINFO" val="&lt;ShapeTextInfo&gt;&lt;TableIndex row=&quot;-1&quot; col=&quot;-1&quot;&gt;&lt;linesCount val=&quot;2&quot; /&gt;&lt;lineCharCount val=&quot;155&quot; /&gt;&lt;lineCharCount val=&quot;100&quot; /&gt;&lt;/TableIndex&gt;&lt;/ShapeTextInfo&gt;"/>
</p:tagLst>
</file>

<file path=ppt/tags/tag25.xml><?xml version="1.0" encoding="utf-8"?>
<p:tagLst xmlns:p="http://schemas.openxmlformats.org/presentationml/2006/main">
  <p:tag name="PRESENTER_SHAPEINFO" val="&lt;ThreeDShapeInfo&gt;&lt;uuid val=&quot;{03200ec6-dccb-4b28-8324-b09e3fb1b6a8}&quot; /&gt;&lt;isInvalidForFieldText val=&quot;0&quot; /&gt;&lt;Image&gt;&lt;filename val=&quot;C:\Connect\content\7\138638-1\input\breezo\data\asimages\{03200ec6-dccb-4b28-8324-b09e3fb1b6a8}.png&quot; /&gt;&lt;left val=&quot;62&quot; /&gt;&lt;top val=&quot;30&quot; /&gt;&lt;width val=&quot;837&quot; /&gt;&lt;height val=&quot;133&quot; /&gt;&lt;hasText val=&quot;1&quot; /&gt;&lt;/Image&gt;&lt;/ThreeDShapeInfo&gt;"/>
  <p:tag name="PRESENTER_SHAPETEXTINFO" val="&lt;ShapeTextInfo&gt;&lt;TableIndex row=&quot;-1&quot; col=&quot;-1&quot;&gt;&lt;linesCount val=&quot;1&quot; /&gt;&lt;lineCharCount val=&quot;30&quot; /&gt;&lt;/TableIndex&gt;&lt;/ShapeTextInfo&gt;"/>
</p:tagLst>
</file>

<file path=ppt/tags/tag26.xml><?xml version="1.0" encoding="utf-8"?>
<p:tagLst xmlns:p="http://schemas.openxmlformats.org/presentationml/2006/main">
  <p:tag name="HTML_SHAPEINFO" val="&lt;SlideThumbPath val=&quot;SlideTemp.PNG&quot;/&gt;"/>
</p:tagLst>
</file>

<file path=ppt/tags/tag27.xml><?xml version="1.0" encoding="utf-8"?>
<p:tagLst xmlns:p="http://schemas.openxmlformats.org/presentationml/2006/main">
  <p:tag name="PRESENTER_SHAPEINFO" val="&lt;ThreeDShapeInfo&gt;&lt;uuid val=&quot;{4355ee0f-c169-4958-b6a2-565796b7bec4}&quot; /&gt;&lt;isInvalidForFieldText val=&quot;0&quot; /&gt;&lt;Image&gt;&lt;filename val=&quot;C:\Connect\content\7\138638-1\input\breezo\data\asimages\{4355ee0f-c169-4958-b6a2-565796b7bec4}.png&quot; /&gt;&lt;left val=&quot;47&quot; /&gt;&lt;top val=&quot;167&quot; /&gt;&lt;width val=&quot;433&quot; /&gt;&lt;height val=&quot;473&quot; /&gt;&lt;hasText val=&quot;1&quot; /&gt;&lt;/Image&gt;&lt;/ThreeDShapeInfo&gt;"/>
</p:tagLst>
</file>

<file path=ppt/tags/tag28.xml><?xml version="1.0" encoding="utf-8"?>
<p:tagLst xmlns:p="http://schemas.openxmlformats.org/presentationml/2006/main">
  <p:tag name="PRESENTER_SHAPEINFO" val="&lt;ThreeDShapeInfo&gt;&lt;uuid val=&quot;{a6773462-43f2-428c-8e8d-9b35cd183c3b}&quot; /&gt;&lt;isInvalidForFieldText val=&quot;0&quot; /&gt;&lt;Image&gt;&lt;filename val=&quot;C:\Connect\content\7\138638-1\input\breezo\data\asimages\{a6773462-43f2-428c-8e8d-9b35cd183c3b}.png&quot; /&gt;&lt;left val=&quot;463&quot; /&gt;&lt;top val=&quot;223&quot; /&gt;&lt;width val=&quot;497&quot; /&gt;&lt;height val=&quot;370&quot; /&gt;&lt;hasText val=&quot;1&quot; /&gt;&lt;/Image&gt;&lt;/ThreeDShapeInfo&gt;"/>
</p:tagLst>
</file>

<file path=ppt/tags/tag29.xml><?xml version="1.0" encoding="utf-8"?>
<p:tagLst xmlns:p="http://schemas.openxmlformats.org/presentationml/2006/main">
  <p:tag name="PRESENTER_SHAPEINFO" val="&lt;ThreeDShapeInfo&gt;&lt;uuid val=&quot;{3d29120f-3206-4949-91a2-bd63e001bac5}&quot; /&gt;&lt;isInvalidForFieldText val=&quot;0&quot; /&gt;&lt;Image&gt;&lt;filename val=&quot;C:\Connect\content\7\138638-1\input\breezo\data\asimages\{3d29120f-3206-4949-91a2-bd63e001bac5}.png&quot; /&gt;&lt;left val=&quot;66&quot; /&gt;&lt;top val=&quot;666&quot; /&gt;&lt;width val=&quot;472&quot; /&gt;&lt;height val=&quot;22&quot; /&gt;&lt;hasText val=&quot;1&quot; /&gt;&lt;/Image&gt;&lt;/ThreeDShapeInfo&gt;"/>
  <p:tag name="PRESENTER_SHAPETEXTINFO" val="&lt;ShapeTextInfo&gt;&lt;TableIndex row=&quot;-1&quot; col=&quot;-1&quot;&gt;&lt;linesCount val=&quot;1&quot; /&gt;&lt;lineCharCount val=&quot;44&quot; /&gt;&lt;/TableIndex&gt;&lt;/ShapeTextInfo&gt;"/>
</p:tagLst>
</file>

<file path=ppt/tags/tag3.xml><?xml version="1.0" encoding="utf-8"?>
<p:tagLst xmlns:p="http://schemas.openxmlformats.org/presentationml/2006/main">
  <p:tag name="PRESENTER_SHAPETEXTINFO" val="&lt;ShapeTextInfo&gt;&lt;TableIndex row=&quot;-1&quot; col=&quot;-1&quot;&gt;&lt;linesCount val=&quot;1&quot; /&gt;&lt;lineCharCount val=&quot;10&quot; /&gt;&lt;/TableIndex&gt;&lt;/ShapeTextInfo&gt;"/>
</p:tagLst>
</file>

<file path=ppt/tags/tag30.xml><?xml version="1.0" encoding="utf-8"?>
<p:tagLst xmlns:p="http://schemas.openxmlformats.org/presentationml/2006/main">
  <p:tag name="PRESENTER_SHAPEINFO" val="&lt;ThreeDShapeInfo&gt;&lt;uuid val=&quot;{9f30ab98-b3af-4755-b0c3-0a8f89566566}&quot; /&gt;&lt;isInvalidForFieldText val=&quot;0&quot; /&gt;&lt;Image&gt;&lt;filename val=&quot;C:\Connect\content\7\138638-1\input\breezo\data\asimages\{9f30ab98-b3af-4755-b0c3-0a8f89566566}.png&quot; /&gt;&lt;left val=&quot;46&quot; /&gt;&lt;top val=&quot;14&quot; /&gt;&lt;width val=&quot;885&quot; /&gt;&lt;height val=&quot;141&quot; /&gt;&lt;hasText val=&quot;1&quot; /&gt;&lt;/Image&gt;&lt;/ThreeDShapeInfo&gt;"/>
  <p:tag name="PRESENTER_SHAPETEXTINFO" val="&lt;ShapeTextInfo&gt;&lt;TableIndex row=&quot;-1&quot; col=&quot;-1&quot;&gt;&lt;linesCount val=&quot;1&quot; /&gt;&lt;lineCharCount val=&quot;40&quot; /&gt;&lt;/TableIndex&gt;&lt;/ShapeTextInfo&gt;"/>
</p:tagLst>
</file>

<file path=ppt/tags/tag3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2.xml><?xml version="1.0" encoding="utf-8"?>
<p:tagLst xmlns:p="http://schemas.openxmlformats.org/presentationml/2006/main">
  <p:tag name="HTML_SHAPEINFO" val="&lt;SlideThumbPath val=&quot;SlideTemp.PNG&quot;/&gt;"/>
</p:tagLst>
</file>

<file path=ppt/tags/tag33.xml><?xml version="1.0" encoding="utf-8"?>
<p:tagLst xmlns:p="http://schemas.openxmlformats.org/presentationml/2006/main">
  <p:tag name="PRESENTER_SHAPEINFO" val="&lt;ThreeDShapeInfo&gt;&lt;uuid val=&quot;{5ecd9f64-89c0-428b-bce3-7b388a22bd97}&quot; /&gt;&lt;isInvalidForFieldText val=&quot;0&quot; /&gt;&lt;Image&gt;&lt;filename val=&quot;C:\Connect\content\7\138638-1\input\breezo\data\asimages\{5ecd9f64-89c0-428b-bce3-7b388a22bd97}.png&quot; /&gt;&lt;left val=&quot;103&quot; /&gt;&lt;top val=&quot;151&quot; /&gt;&lt;width val=&quot;778&quot; /&gt;&lt;height val=&quot;505&quot; /&gt;&lt;hasText val=&quot;1&quot; /&gt;&lt;/Image&gt;&lt;/ThreeDShapeInfo&gt;"/>
</p:tagLst>
</file>

<file path=ppt/tags/tag34.xml><?xml version="1.0" encoding="utf-8"?>
<p:tagLst xmlns:p="http://schemas.openxmlformats.org/presentationml/2006/main">
  <p:tag name="PRESENTER_SHAPEINFO" val="&lt;ThreeDShapeInfo&gt;&lt;uuid val=&quot;{36fe7121-a400-4627-93f7-1dc500d32c27}&quot; /&gt;&lt;isInvalidForFieldText val=&quot;0&quot; /&gt;&lt;Image&gt;&lt;filename val=&quot;C:\Connect\content\7\138638-1\input\breezo\data\asimages\{36fe7121-a400-4627-93f7-1dc500d32c27}.png&quot; /&gt;&lt;left val=&quot;66&quot; /&gt;&lt;top val=&quot;666&quot; /&gt;&lt;width val=&quot;671&quot; /&gt;&lt;height val=&quot;22&quot; /&gt;&lt;hasText val=&quot;1&quot; /&gt;&lt;/Image&gt;&lt;/ThreeDShapeInfo&gt;"/>
  <p:tag name="PRESENTER_SHAPETEXTINFO" val="&lt;ShapeTextInfo&gt;&lt;TableIndex row=&quot;-1&quot; col=&quot;-1&quot;&gt;&lt;linesCount val=&quot;1&quot; /&gt;&lt;lineCharCount val=&quot;63&quot; /&gt;&lt;/TableIndex&gt;&lt;/ShapeTextInfo&gt;"/>
</p:tagLst>
</file>

<file path=ppt/tags/tag35.xml><?xml version="1.0" encoding="utf-8"?>
<p:tagLst xmlns:p="http://schemas.openxmlformats.org/presentationml/2006/main">
  <p:tag name="PRESENTER_SHAPEINFO" val="&lt;ThreeDShapeInfo&gt;&lt;uuid val=&quot;{3c8ff5b3-2bb9-4bc7-995a-c4415e3997ba}&quot; /&gt;&lt;isInvalidForFieldText val=&quot;0&quot; /&gt;&lt;Image&gt;&lt;filename val=&quot;C:\Connect\content\7\138638-1\input\breezo\data\asimages\{3c8ff5b3-2bb9-4bc7-995a-c4415e3997ba}.png&quot; /&gt;&lt;left val=&quot;30&quot; /&gt;&lt;top val=&quot;14&quot; /&gt;&lt;width val=&quot;893&quot; /&gt;&lt;height val=&quot;109&quot; /&gt;&lt;hasText val=&quot;1&quot; /&gt;&lt;/Image&gt;&lt;/ThreeDShapeInfo&gt;"/>
  <p:tag name="PRESENTER_SHAPETEXTINFO" val="&lt;ShapeTextInfo&gt;&lt;TableIndex row=&quot;-1&quot; col=&quot;-1&quot;&gt;&lt;linesCount val=&quot;1&quot; /&gt;&lt;lineCharCount val=&quot;44&quot; /&gt;&lt;/TableIndex&gt;&lt;/ShapeTextInfo&gt;"/>
</p:tagLst>
</file>

<file path=ppt/tags/tag3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7.xml><?xml version="1.0" encoding="utf-8"?>
<p:tagLst xmlns:p="http://schemas.openxmlformats.org/presentationml/2006/main">
  <p:tag name="HTML_SHAPEINFO" val="&lt;SlideThumbPath val=&quot;SlideTemp.PNG&quot;/&gt;"/>
</p:tagLst>
</file>

<file path=ppt/tags/tag38.xml><?xml version="1.0" encoding="utf-8"?>
<p:tagLst xmlns:p="http://schemas.openxmlformats.org/presentationml/2006/main">
  <p:tag name="PRESENTER_SHAPEINFO" val="&lt;ThreeDShapeInfo&gt;&lt;uuid val=&quot;{02a4b560-0e0d-4dc8-a870-0bb825dcf066}&quot; /&gt;&lt;isInvalidForFieldText val=&quot;0&quot; /&gt;&lt;Image&gt;&lt;filename val=&quot;C:\Connect\content\7\138638-1\input\breezo\data\asimages\{02a4b560-0e0d-4dc8-a870-0bb825dcf066}.png&quot; /&gt;&lt;left val=&quot;95&quot; /&gt;&lt;top val=&quot;159&quot; /&gt;&lt;width val=&quot;769&quot; /&gt;&lt;height val=&quot;498&quot; /&gt;&lt;hasText val=&quot;1&quot; /&gt;&lt;/Image&gt;&lt;/ThreeDShapeInfo&gt;"/>
</p:tagLst>
</file>

<file path=ppt/tags/tag39.xml><?xml version="1.0" encoding="utf-8"?>
<p:tagLst xmlns:p="http://schemas.openxmlformats.org/presentationml/2006/main">
  <p:tag name="PRESENTER_SHAPEINFO" val="&lt;ThreeDShapeInfo&gt;&lt;uuid val=&quot;{5450d791-acf8-4601-bcd1-a6840bcbea28}&quot; /&gt;&lt;isInvalidForFieldText val=&quot;0&quot; /&gt;&lt;Image&gt;&lt;filename val=&quot;C:\Connect\content\7\138638-1\input\breezo\data\asimages\{5450d791-acf8-4601-bcd1-a6840bcbea28}.png&quot; /&gt;&lt;left val=&quot;82&quot; /&gt;&lt;top val=&quot;674&quot; /&gt;&lt;width val=&quot;509&quot; /&gt;&lt;height val=&quot;22&quot; /&gt;&lt;hasText val=&quot;1&quot; /&gt;&lt;/Image&gt;&lt;/ThreeDShapeInfo&gt;"/>
  <p:tag name="PRESENTER_SHAPETEXTINFO" val="&lt;ShapeTextInfo&gt;&lt;TableIndex row=&quot;-1&quot; col=&quot;-1&quot;&gt;&lt;linesCount val=&quot;1&quot; /&gt;&lt;lineCharCount val=&quot;49&quot; /&gt;&lt;/TableIndex&gt;&lt;/ShapeTextInfo&gt;"/>
</p:tagLst>
</file>

<file path=ppt/tags/tag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0.xml><?xml version="1.0" encoding="utf-8"?>
<p:tagLst xmlns:p="http://schemas.openxmlformats.org/presentationml/2006/main">
  <p:tag name="PRESENTER_SHAPEINFO" val="&lt;ThreeDShapeInfo&gt;&lt;uuid val=&quot;{57876091-e74b-43e7-ba4a-129d77aaf322}&quot; /&gt;&lt;isInvalidForFieldText val=&quot;0&quot; /&gt;&lt;Image&gt;&lt;filename val=&quot;C:\Connect\content\7\138638-1\input\breezo\data\asimages\{57876091-e74b-43e7-ba4a-129d77aaf322}.png&quot; /&gt;&lt;left val=&quot;70&quot; /&gt;&lt;top val=&quot;0&quot; /&gt;&lt;width val=&quot;861&quot; /&gt;&lt;height val=&quot;163&quot; /&gt;&lt;hasText val=&quot;1&quot; /&gt;&lt;/Image&gt;&lt;/ThreeDShapeInfo&gt;"/>
  <p:tag name="PRESENTER_SHAPETEXTINFO" val="&lt;ShapeTextInfo&gt;&lt;TableIndex row=&quot;-1&quot; col=&quot;-1&quot;&gt;&lt;linesCount val=&quot;1&quot; /&gt;&lt;lineCharCount val=&quot;62&quot; /&gt;&lt;/TableIndex&gt;&lt;/ShapeTextInfo&gt;"/>
</p:tagLst>
</file>

<file path=ppt/tags/tag4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2.xml><?xml version="1.0" encoding="utf-8"?>
<p:tagLst xmlns:p="http://schemas.openxmlformats.org/presentationml/2006/main">
  <p:tag name="HTML_SHAPEINFO" val="&lt;SlideThumbPath val=&quot;SlideTemp.PNG&quot;/&gt;"/>
</p:tagLst>
</file>

<file path=ppt/tags/tag4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4.xml><?xml version="1.0" encoding="utf-8"?>
<p:tagLst xmlns:p="http://schemas.openxmlformats.org/presentationml/2006/main">
  <p:tag name="PRESENTER_SHAPEINFO" val="&lt;ThreeDShapeInfo&gt;&lt;uuid val=&quot;{e035e30e-ca76-4483-99c8-74f42434c1ab}&quot; /&gt;&lt;isInvalidForFieldText val=&quot;0&quot; /&gt;&lt;Image&gt;&lt;filename val=&quot;C:\Connect\content\7\138638-1\input\breezo\data\asimages\{e035e30e-ca76-4483-99c8-74f42434c1ab}.png&quot; /&gt;&lt;left val=&quot;0&quot; /&gt;&lt;top val=&quot;207&quot; /&gt;&lt;width val=&quot;473&quot; /&gt;&lt;height val=&quot;417&quot; /&gt;&lt;hasText val=&quot;1&quot; /&gt;&lt;/Image&gt;&lt;/ThreeDShapeInfo&gt;"/>
</p:tagLst>
</file>

<file path=ppt/tags/tag45.xml><?xml version="1.0" encoding="utf-8"?>
<p:tagLst xmlns:p="http://schemas.openxmlformats.org/presentationml/2006/main">
  <p:tag name="PRESENTER_SHAPEINFO" val="&lt;ThreeDShapeInfo&gt;&lt;uuid val=&quot;{eb0732a6-d51c-4e0f-9fb8-de8e160bb551}&quot; /&gt;&lt;isInvalidForFieldText val=&quot;0&quot; /&gt;&lt;Image&gt;&lt;filename val=&quot;C:\Connect\content\7\138638-1\input\breezo\data\asimages\{eb0732a6-d51c-4e0f-9fb8-de8e160bb551}.png&quot; /&gt;&lt;left val=&quot;463&quot; /&gt;&lt;top val=&quot;223&quot; /&gt;&lt;width val=&quot;457&quot; /&gt;&lt;height val=&quot;378&quot; /&gt;&lt;hasText val=&quot;1&quot; /&gt;&lt;/Image&gt;&lt;/ThreeDShapeInfo&gt;"/>
</p:tagLst>
</file>

<file path=ppt/tags/tag46.xml><?xml version="1.0" encoding="utf-8"?>
<p:tagLst xmlns:p="http://schemas.openxmlformats.org/presentationml/2006/main">
  <p:tag name="PRESENTER_SHAPEINFO" val="&lt;ThreeDShapeInfo&gt;&lt;uuid val=&quot;{797df520-47c2-488e-8a28-779b7470766a}&quot; /&gt;&lt;isInvalidForFieldText val=&quot;0&quot; /&gt;&lt;Image&gt;&lt;filename val=&quot;C:\Connect\content\7\138638-1\input\breezo\data\asimages\{797df520-47c2-488e-8a28-779b7470766a}.png&quot; /&gt;&lt;left val=&quot;71&quot; /&gt;&lt;top val=&quot;47&quot; /&gt;&lt;width val=&quot;818&quot; /&gt;&lt;height val=&quot;169&quot; /&gt;&lt;hasText val=&quot;1&quot; /&gt;&lt;/Image&gt;&lt;/ThreeDShapeInfo&gt;"/>
</p:tagLst>
</file>

<file path=ppt/tags/tag47.xml><?xml version="1.0" encoding="utf-8"?>
<p:tagLst xmlns:p="http://schemas.openxmlformats.org/presentationml/2006/main">
  <p:tag name="PRESENTER_SHAPEINFO" val="&lt;ThreeDShapeInfo&gt;&lt;uuid val=&quot;{6149090e-a472-43fe-a669-66f3fcc2d027}&quot; /&gt;&lt;isInvalidForFieldText val=&quot;0&quot; /&gt;&lt;Image&gt;&lt;filename val=&quot;C:\Connect\content\7\138638-1\input\breezo\data\asimages\{6149090e-a472-43fe-a669-66f3fcc2d027}.png&quot; /&gt;&lt;left val=&quot;89&quot; /&gt;&lt;top val=&quot;660&quot; /&gt;&lt;width val=&quot;445&quot; /&gt;&lt;height val=&quot;23&quot; /&gt;&lt;hasText val=&quot;1&quot; /&gt;&lt;/Image&gt;&lt;/ThreeDShapeInfo&gt;"/>
  <p:tag name="PRESENTER_SHAPETEXTINFO" val="&lt;ShapeTextInfo&gt;&lt;TableIndex row=&quot;-1&quot; col=&quot;-1&quot;&gt;&lt;linesCount val=&quot;1&quot; /&gt;&lt;lineCharCount val=&quot;43&quot; /&gt;&lt;/TableIndex&gt;&lt;/ShapeTextInfo&gt;"/>
</p:tagLst>
</file>

<file path=ppt/tags/tag48.xml><?xml version="1.0" encoding="utf-8"?>
<p:tagLst xmlns:p="http://schemas.openxmlformats.org/presentationml/2006/main">
  <p:tag name="HTML_SHAPEINFO" val="&lt;SlideThumbPath val=&quot;SlideTemp.PNG&quot;/&gt;"/>
</p:tagLst>
</file>

<file path=ppt/tags/tag49.xml><?xml version="1.0" encoding="utf-8"?>
<p:tagLst xmlns:p="http://schemas.openxmlformats.org/presentationml/2006/main">
  <p:tag name="PRESENTER_SHAPEINFO" val="&lt;ThreeDShapeInfo&gt;&lt;uuid val=&quot;{8e1379df-c700-40e4-9038-ad73055748cd}&quot; /&gt;&lt;isInvalidForFieldText val=&quot;0&quot; /&gt;&lt;Image&gt;&lt;filename val=&quot;C:\Connect\content\7\138638-1\input\breezo\data\asimages\{8e1379df-c700-40e4-9038-ad73055748cd}.png&quot; /&gt;&lt;left val=&quot;60&quot; /&gt;&lt;top val=&quot;181&quot; /&gt;&lt;width val=&quot;811&quot; /&gt;&lt;height val=&quot;385&quot; /&gt;&lt;hasText val=&quot;1&quot; /&gt;&lt;/Image&gt;&lt;/ThreeDShapeInfo&gt;"/>
  <p:tag name="PRESENTER_SHAPETEXTINFO" val="&lt;ShapeTextInfo&gt;&lt;TableIndex row=&quot;-1&quot; col=&quot;-1&quot;&gt;&lt;linesCount val=&quot;2&quot; /&gt;&lt;lineCharCount val=&quot;193&quot; /&gt;&lt;lineCharCount val=&quot;135&quot; /&gt;&lt;/TableIndex&gt;&lt;/ShapeTextInfo&gt;"/>
</p:tagLst>
</file>

<file path=ppt/tags/tag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50.xml><?xml version="1.0" encoding="utf-8"?>
<p:tagLst xmlns:p="http://schemas.openxmlformats.org/presentationml/2006/main">
  <p:tag name="PRESENTER_SHAPEINFO" val="&lt;ThreeDShapeInfo&gt;&lt;uuid val=&quot;{ee084ed9-20ea-462d-a545-2b77ce37a672}&quot; /&gt;&lt;isInvalidForFieldText val=&quot;0&quot; /&gt;&lt;Image&gt;&lt;filename val=&quot;C:\Connect\content\7\138638-1\input\breezo\data\asimages\{ee084ed9-20ea-462d-a545-2b77ce37a672}.png&quot; /&gt;&lt;left val=&quot;78&quot; /&gt;&lt;top val=&quot;22&quot; /&gt;&lt;width val=&quot;805&quot; /&gt;&lt;height val=&quot;149&quot; /&gt;&lt;hasText val=&quot;1&quot; /&gt;&lt;/Image&gt;&lt;/ThreeDShapeInfo&gt;"/>
  <p:tag name="PRESENTER_SHAPETEXTINFO" val="&lt;ShapeTextInfo&gt;&lt;TableIndex row=&quot;-1&quot; col=&quot;-1&quot;&gt;&lt;linesCount val=&quot;1&quot; /&gt;&lt;lineCharCount val=&quot;4&quot; /&gt;&lt;/TableIndex&gt;&lt;/ShapeTextInfo&gt;"/>
</p:tagLst>
</file>

<file path=ppt/tags/tag51.xml><?xml version="1.0" encoding="utf-8"?>
<p:tagLst xmlns:p="http://schemas.openxmlformats.org/presentationml/2006/main">
  <p:tag name="HTML_SHAPEINFO" val="&lt;SlideThumbPath val=&quot;SlideTemp.PNG&quot;/&gt;"/>
</p:tagLst>
</file>

<file path=ppt/tags/tag52.xml><?xml version="1.0" encoding="utf-8"?>
<p:tagLst xmlns:p="http://schemas.openxmlformats.org/presentationml/2006/main">
  <p:tag name="PRESENTER_SHAPEINFO" val="&lt;ThreeDShapeInfo&gt;&lt;uuid val=&quot;{b978b18e-038f-45da-812d-7863fd03321f}&quot; /&gt;&lt;isInvalidForFieldText val=&quot;0&quot; /&gt;&lt;Image&gt;&lt;filename val=&quot;C:\Connect\content\7\138638-1\input\breezo\data\asimages\{b978b18e-038f-45da-812d-7863fd03321f}.png&quot; /&gt;&lt;left val=&quot;60&quot; /&gt;&lt;top val=&quot;180&quot; /&gt;&lt;width val=&quot;815&quot; /&gt;&lt;height val=&quot;348&quot; /&gt;&lt;hasText val=&quot;1&quot; /&gt;&lt;/Image&gt;&lt;/ThreeDShapeInfo&gt;"/>
  <p:tag name="PRESENTER_SHAPETEXTINFO" val="&lt;ShapeTextInfo&gt;&lt;TableIndex row=&quot;-1&quot; col=&quot;-1&quot;&gt;&lt;linesCount val=&quot;3&quot; /&gt;&lt;lineCharCount val=&quot;87&quot; /&gt;&lt;lineCharCount val=&quot;114&quot; /&gt;&lt;lineCharCount val=&quot;88&quot; /&gt;&lt;/TableIndex&gt;&lt;/ShapeTextInfo&gt;"/>
</p:tagLst>
</file>

<file path=ppt/tags/tag53.xml><?xml version="1.0" encoding="utf-8"?>
<p:tagLst xmlns:p="http://schemas.openxmlformats.org/presentationml/2006/main">
  <p:tag name="PRESENTER_SHAPEINFO" val="&lt;ThreeDShapeInfo&gt;&lt;uuid val=&quot;{5c9cea5e-c496-40f0-9a97-6ee5bc174635}&quot; /&gt;&lt;isInvalidForFieldText val=&quot;0&quot; /&gt;&lt;Image&gt;&lt;filename val=&quot;C:\Connect\content\7\138638-1\input\breezo\data\asimages\{5c9cea5e-c496-40f0-9a97-6ee5bc174635}.png&quot; /&gt;&lt;left val=&quot;46&quot; /&gt;&lt;top val=&quot;27&quot; /&gt;&lt;width val=&quot;869&quot; /&gt;&lt;height val=&quot;124&quot; /&gt;&lt;hasText val=&quot;1&quot; /&gt;&lt;/Image&gt;&lt;/ThreeDShapeInfo&gt;"/>
  <p:tag name="PRESENTER_SHAPETEXTINFO" val="&lt;ShapeTextInfo&gt;&lt;TableIndex row=&quot;-1&quot; col=&quot;-1&quot;&gt;&lt;linesCount val=&quot;1&quot; /&gt;&lt;lineCharCount val=&quot;4&quot; /&gt;&lt;/TableIndex&gt;&lt;/ShapeTextInfo&gt;"/>
</p:tagLst>
</file>

<file path=ppt/tags/tag54.xml><?xml version="1.0" encoding="utf-8"?>
<p:tagLst xmlns:p="http://schemas.openxmlformats.org/presentationml/2006/main">
  <p:tag name="HTML_SHAPEINFO" val="&lt;SlideThumbPath val=&quot;SlideTemp.PNG&quot;/&gt;"/>
</p:tagLst>
</file>

<file path=ppt/tags/tag55.xml><?xml version="1.0" encoding="utf-8"?>
<p:tagLst xmlns:p="http://schemas.openxmlformats.org/presentationml/2006/main">
  <p:tag name="PRESENTER_SHAPEINFO" val="&lt;ThreeDShapeInfo&gt;&lt;uuid val=&quot;{f56c2cc5-a34f-461e-954c-29d8fb447ecf}&quot; /&gt;&lt;isInvalidForFieldText val=&quot;0&quot; /&gt;&lt;Image&gt;&lt;filename val=&quot;C:\Connect\content\7\138638-1\input\breezo\data\asimages\{f56c2cc5-a34f-461e-954c-29d8fb447ecf}.png&quot; /&gt;&lt;left val=&quot;492&quot; /&gt;&lt;top val=&quot;176&quot; /&gt;&lt;width val=&quot;415&quot; /&gt;&lt;height val=&quot;459&quot; /&gt;&lt;hasText val=&quot;1&quot; /&gt;&lt;/Image&gt;&lt;/ThreeDShapeInfo&gt;"/>
</p:tagLst>
</file>

<file path=ppt/tags/tag56.xml><?xml version="1.0" encoding="utf-8"?>
<p:tagLst xmlns:p="http://schemas.openxmlformats.org/presentationml/2006/main">
  <p:tag name="PRESENTER_SHAPEINFO" val="&lt;ThreeDShapeInfo&gt;&lt;uuid val=&quot;{917eecc3-270b-4ff8-b851-1e043c77307c}&quot; /&gt;&lt;isInvalidForFieldText val=&quot;0&quot; /&gt;&lt;Image&gt;&lt;filename val=&quot;C:\Connect\content\7\138638-1\input\breezo\data\asimages\{917eecc3-270b-4ff8-b851-1e043c77307c}.jpg&quot; /&gt;&lt;left val=&quot;55&quot; /&gt;&lt;top val=&quot;167&quot; /&gt;&lt;width val=&quot;417&quot; /&gt;&lt;height val=&quot;506&quot; /&gt;&lt;hasText val=&quot;1&quot; /&gt;&lt;/Image&gt;&lt;/ThreeDShapeInfo&gt;"/>
</p:tagLst>
</file>

<file path=ppt/tags/tag5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58.xml><?xml version="1.0" encoding="utf-8"?>
<p:tagLst xmlns:p="http://schemas.openxmlformats.org/presentationml/2006/main">
  <p:tag name="PRESENTER_SHAPEINFO" val="&lt;ThreeDShapeInfo&gt;&lt;uuid val=&quot;{778f3b39-2ef6-4d5f-93eb-5008536babc0}&quot; /&gt;&lt;isInvalidForFieldText val=&quot;0&quot; /&gt;&lt;Image&gt;&lt;filename val=&quot;C:\Connect\content\7\138638-1\input\breezo\data\asimages\{778f3b39-2ef6-4d5f-93eb-5008536babc0}.png&quot; /&gt;&lt;left val=&quot;46&quot; /&gt;&lt;top val=&quot;22&quot; /&gt;&lt;width val=&quot;845&quot; /&gt;&lt;height val=&quot;133&quot; /&gt;&lt;hasText val=&quot;1&quot; /&gt;&lt;/Image&gt;&lt;/ThreeDShapeInfo&gt;"/>
  <p:tag name="PRESENTER_SHAPETEXTINFO" val="&lt;ShapeTextInfo&gt;&lt;TableIndex row=&quot;-1&quot; col=&quot;-1&quot;&gt;&lt;linesCount val=&quot;1&quot; /&gt;&lt;lineCharCount val=&quot;22&quot; /&gt;&lt;/TableIndex&gt;&lt;/ShapeTextInfo&gt;"/>
</p:tagLst>
</file>

<file path=ppt/tags/tag59.xml><?xml version="1.0" encoding="utf-8"?>
<p:tagLst xmlns:p="http://schemas.openxmlformats.org/presentationml/2006/main">
  <p:tag name="HTML_SHAPEINFO" val="&lt;SlideThumbPath val=&quot;SlideTemp.PNG&quot;/&gt;"/>
</p:tagLst>
</file>

<file path=ppt/tags/tag6.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60.xml><?xml version="1.0" encoding="utf-8"?>
<p:tagLst xmlns:p="http://schemas.openxmlformats.org/presentationml/2006/main">
  <p:tag name="PRESENTER_SHAPEINFO" val="&lt;ThreeDShapeInfo&gt;&lt;uuid val=&quot;{67cacb53-dcd2-42b5-9fea-b8290f367afe}&quot; /&gt;&lt;isInvalidForFieldText val=&quot;0&quot; /&gt;&lt;Image&gt;&lt;filename val=&quot;C:\Connect\content\7\138638-1\input\breezo\data\asimages\{67cacb53-dcd2-42b5-9fea-b8290f367afe}.png&quot; /&gt;&lt;left val=&quot;63&quot; /&gt;&lt;top val=&quot;199&quot; /&gt;&lt;width val=&quot;817&quot; /&gt;&lt;height val=&quot;466&quot; /&gt;&lt;hasText val=&quot;1&quot; /&gt;&lt;/Image&gt;&lt;/ThreeDShapeInfo&gt;"/>
</p:tagLst>
</file>

<file path=ppt/tags/tag61.xml><?xml version="1.0" encoding="utf-8"?>
<p:tagLst xmlns:p="http://schemas.openxmlformats.org/presentationml/2006/main">
  <p:tag name="PRESENTER_SHAPEINFO" val="&lt;ThreeDShapeInfo&gt;&lt;uuid val=&quot;{665ab264-c884-4dd2-aed7-4ade08e5a240}&quot; /&gt;&lt;isInvalidForFieldText val=&quot;0&quot; /&gt;&lt;Image&gt;&lt;filename val=&quot;C:\Connect\content\7\138638-1\input\breezo\data\asimages\{665ab264-c884-4dd2-aed7-4ade08e5a240}.png&quot; /&gt;&lt;left val=&quot;106&quot; /&gt;&lt;top val=&quot;675&quot; /&gt;&lt;width val=&quot;312&quot; /&gt;&lt;height val=&quot;25&quot; /&gt;&lt;hasText val=&quot;1&quot; /&gt;&lt;/Image&gt;&lt;/ThreeDShapeInfo&gt;"/>
  <p:tag name="PRESENTER_SHAPETEXTINFO" val="&lt;ShapeTextInfo&gt;&lt;TableIndex row=&quot;-1&quot; col=&quot;-1&quot;&gt;&lt;linesCount val=&quot;1&quot; /&gt;&lt;lineCharCount val=&quot;28&quot; /&gt;&lt;/TableIndex&gt;&lt;/ShapeTextInfo&gt;"/>
</p:tagLst>
</file>

<file path=ppt/tags/tag62.xml><?xml version="1.0" encoding="utf-8"?>
<p:tagLst xmlns:p="http://schemas.openxmlformats.org/presentationml/2006/main">
  <p:tag name="PRESENTER_SHAPEINFO" val="&lt;ThreeDShapeInfo&gt;&lt;uuid val=&quot;{1cfc1ab2-37fd-45be-bc05-8fa50fd29cc7}&quot; /&gt;&lt;isInvalidForFieldText val=&quot;0&quot; /&gt;&lt;Image&gt;&lt;filename val=&quot;C:\Connect\content\7\138638-1\input\breezo\data\asimages\{1cfc1ab2-37fd-45be-bc05-8fa50fd29cc7}.png&quot; /&gt;&lt;left val=&quot;86&quot; /&gt;&lt;top val=&quot;30&quot; /&gt;&lt;width val=&quot;821&quot; /&gt;&lt;height val=&quot;157&quot; /&gt;&lt;hasText val=&quot;1&quot; /&gt;&lt;/Image&gt;&lt;/ThreeDShapeInfo&gt;"/>
  <p:tag name="PRESENTER_SHAPETEXTINFO" val="&lt;ShapeTextInfo&gt;&lt;TableIndex row=&quot;-1&quot; col=&quot;-1&quot;&gt;&lt;linesCount val=&quot;1&quot; /&gt;&lt;lineCharCount val=&quot;70&quot; /&gt;&lt;/TableIndex&gt;&lt;/ShapeTextInfo&gt;"/>
</p:tagLst>
</file>

<file path=ppt/tags/tag63.xml><?xml version="1.0" encoding="utf-8"?>
<p:tagLst xmlns:p="http://schemas.openxmlformats.org/presentationml/2006/main">
  <p:tag name="HTML_SHAPEINFO" val="&lt;SlideThumbPath val=&quot;SlideTemp.PNG&quot;/&gt;"/>
</p:tagLst>
</file>

<file path=ppt/tags/tag64.xml><?xml version="1.0" encoding="utf-8"?>
<p:tagLst xmlns:p="http://schemas.openxmlformats.org/presentationml/2006/main">
  <p:tag name="PRESENTER_SHAPEINFO" val="&lt;ThreeDShapeInfo&gt;&lt;uuid val=&quot;{1885ff7f-230a-417e-936a-783ffbd340c4}&quot; /&gt;&lt;isInvalidForFieldText val=&quot;0&quot; /&gt;&lt;Image&gt;&lt;filename val=&quot;C:\Connect\content\7\138638-1\input\breezo\data\asimages\{1885ff7f-230a-417e-936a-783ffbd340c4}.png&quot; /&gt;&lt;left val=&quot;119&quot; /&gt;&lt;top val=&quot;183&quot; /&gt;&lt;width val=&quot;777&quot; /&gt;&lt;height val=&quot;497&quot; /&gt;&lt;hasText val=&quot;1&quot; /&gt;&lt;/Image&gt;&lt;/ThreeDShapeInfo&gt;"/>
</p:tagLst>
</file>

<file path=ppt/tags/tag65.xml><?xml version="1.0" encoding="utf-8"?>
<p:tagLst xmlns:p="http://schemas.openxmlformats.org/presentationml/2006/main">
  <p:tag name="PRESENTER_SHAPEINFO" val="&lt;ThreeDShapeInfo&gt;&lt;uuid val=&quot;{8db80eac-360b-45e4-a50c-ca1c97c9d39c}&quot; /&gt;&lt;isInvalidForFieldText val=&quot;0&quot; /&gt;&lt;Image&gt;&lt;filename val=&quot;C:\Connect\content\7\138638-1\input\breezo\data\asimages\{8db80eac-360b-45e4-a50c-ca1c97c9d39c}.png&quot; /&gt;&lt;left val=&quot;58&quot; /&gt;&lt;top val=&quot;691&quot; /&gt;&lt;width val=&quot;312&quot; /&gt;&lt;height val=&quot;25&quot; /&gt;&lt;hasText val=&quot;1&quot; /&gt;&lt;/Image&gt;&lt;/ThreeDShapeInfo&gt;"/>
  <p:tag name="PRESENTER_SHAPETEXTINFO" val="&lt;ShapeTextInfo&gt;&lt;TableIndex row=&quot;-1&quot; col=&quot;-1&quot;&gt;&lt;linesCount val=&quot;1&quot; /&gt;&lt;lineCharCount val=&quot;28&quot; /&gt;&lt;/TableIndex&gt;&lt;/ShapeTextInfo&gt;"/>
</p:tagLst>
</file>

<file path=ppt/tags/tag6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7.xml><?xml version="1.0" encoding="utf-8"?>
<p:tagLst xmlns:p="http://schemas.openxmlformats.org/presentationml/2006/main">
  <p:tag name="PRESENTER_SHAPEINFO" val="&lt;ThreeDShapeInfo&gt;&lt;uuid val=&quot;{ac2c3c27-8290-4bbd-9b46-ce62b55de7d2}&quot; /&gt;&lt;isInvalidForFieldText val=&quot;0&quot; /&gt;&lt;Image&gt;&lt;filename val=&quot;C:\Connect\content\7\138638-1\input\breezo\data\asimages\{ac2c3c27-8290-4bbd-9b46-ce62b55de7d2}.png&quot; /&gt;&lt;left val=&quot;62&quot; /&gt;&lt;top val=&quot;0&quot; /&gt;&lt;width val=&quot;853&quot; /&gt;&lt;height val=&quot;179&quot; /&gt;&lt;hasText val=&quot;1&quot; /&gt;&lt;/Image&gt;&lt;/ThreeDShapeInfo&gt;"/>
  <p:tag name="PRESENTER_SHAPETEXTINFO" val="&lt;ShapeTextInfo&gt;&lt;TableIndex row=&quot;-1&quot; col=&quot;-1&quot;&gt;&lt;linesCount val=&quot;1&quot; /&gt;&lt;lineCharCount val=&quot;174&quot; /&gt;&lt;/TableIndex&gt;&lt;/ShapeTextInfo&gt;"/>
</p:tagLst>
</file>

<file path=ppt/tags/tag68.xml><?xml version="1.0" encoding="utf-8"?>
<p:tagLst xmlns:p="http://schemas.openxmlformats.org/presentationml/2006/main">
  <p:tag name="HTML_SHAPEINFO" val="&lt;SlideThumbPath val=&quot;SlideTemp.PNG&quot;/&gt;"/>
</p:tagLst>
</file>

<file path=ppt/tags/tag69.xml><?xml version="1.0" encoding="utf-8"?>
<p:tagLst xmlns:p="http://schemas.openxmlformats.org/presentationml/2006/main">
  <p:tag name="PRESENTER_SHAPEINFO" val="&lt;ThreeDShapeInfo&gt;&lt;uuid val=&quot;{d4df1548-c8bd-4011-a54c-9aad99787b39}&quot; /&gt;&lt;isInvalidForFieldText val=&quot;0&quot; /&gt;&lt;Image&gt;&lt;filename val=&quot;C:\Connect\content\7\138638-1\input\breezo\data\asimages\{d4df1548-c8bd-4011-a54c-9aad99787b39}.png&quot; /&gt;&lt;left val=&quot;60&quot; /&gt;&lt;top val=&quot;160&quot; /&gt;&lt;width val=&quot;680&quot; /&gt;&lt;height val=&quot;491&quot; /&gt;&lt;hasText val=&quot;1&quot; /&gt;&lt;/Image&gt;&lt;/ThreeDShapeInfo&gt;"/>
  <p:tag name="PRESENTER_SHAPETEXTINFO" val="&lt;ShapeTextInfo&gt;&lt;TableIndex row=&quot;-1&quot; col=&quot;-1&quot;&gt;&lt;linesCount val=&quot;9&quot; /&gt;&lt;lineCharCount val=&quot;26&quot; /&gt;&lt;lineCharCount val=&quot;38&quot; /&gt;&lt;lineCharCount val=&quot;16&quot; /&gt;&lt;lineCharCount val=&quot;38&quot; /&gt;&lt;lineCharCount val=&quot;29&quot; /&gt;&lt;lineCharCount val=&quot;9&quot; /&gt;&lt;lineCharCount val=&quot;5&quot; /&gt;&lt;lineCharCount val=&quot;8&quot; /&gt;&lt;lineCharCount val=&quot;14&quot; /&gt;&lt;/TableIndex&gt;&lt;/ShapeTextInfo&gt;"/>
</p:tagLst>
</file>

<file path=ppt/tags/tag7.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7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1.xml><?xml version="1.0" encoding="utf-8"?>
<p:tagLst xmlns:p="http://schemas.openxmlformats.org/presentationml/2006/main">
  <p:tag name="PRESENTER_SHAPEINFO" val="&lt;ThreeDShapeInfo&gt;&lt;uuid val=&quot;{fa083cb3-8bf4-470b-8507-e9a1556a5bdb}&quot; /&gt;&lt;isInvalidForFieldText val=&quot;0&quot; /&gt;&lt;Image&gt;&lt;filename val=&quot;C:\Connect\content\7\138638-1\input\breezo\data\asimages\{fa083cb3-8bf4-470b-8507-e9a1556a5bdb}.png&quot; /&gt;&lt;left val=&quot;78&quot; /&gt;&lt;top val=&quot;22&quot; /&gt;&lt;width val=&quot;813&quot; /&gt;&lt;height val=&quot;133&quot; /&gt;&lt;hasText val=&quot;1&quot; /&gt;&lt;/Image&gt;&lt;/ThreeDShapeInfo&gt;"/>
  <p:tag name="PRESENTER_SHAPETEXTINFO" val="&lt;ShapeTextInfo&gt;&lt;TableIndex row=&quot;-1&quot; col=&quot;-1&quot;&gt;&lt;linesCount val=&quot;1&quot; /&gt;&lt;lineCharCount val=&quot;23&quot; /&gt;&lt;/TableIndex&gt;&lt;/ShapeTextInfo&gt;"/>
</p:tagLst>
</file>

<file path=ppt/tags/tag72.xml><?xml version="1.0" encoding="utf-8"?>
<p:tagLst xmlns:p="http://schemas.openxmlformats.org/presentationml/2006/main">
  <p:tag name="HTML_SHAPEINFO" val="&lt;SlideThumbPath val=&quot;SlideTemp.PNG&quot;/&gt;"/>
</p:tagLst>
</file>

<file path=ppt/tags/tag73.xml><?xml version="1.0" encoding="utf-8"?>
<p:tagLst xmlns:p="http://schemas.openxmlformats.org/presentationml/2006/main">
  <p:tag name="PRESENTER_SHAPEINFO" val="&lt;ThreeDShapeInfo&gt;&lt;uuid val=&quot;{036b8da0-1fa6-4924-919e-f540709c3768}&quot; /&gt;&lt;isInvalidForFieldText val=&quot;0&quot; /&gt;&lt;Image&gt;&lt;filename val=&quot;C:\Connect\content\7\138638-1\input\breezo\data\asimages\{036b8da0-1fa6-4924-919e-f540709c3768}.png&quot; /&gt;&lt;left val=&quot;60&quot; /&gt;&lt;top val=&quot;182&quot; /&gt;&lt;width val=&quot;831&quot; /&gt;&lt;height val=&quot;464&quot; /&gt;&lt;hasText val=&quot;1&quot; /&gt;&lt;/Image&gt;&lt;/ThreeDShapeInfo&gt;"/>
  <p:tag name="PRESENTER_SHAPETEXTINFO" val="&lt;ShapeTextInfo&gt;&lt;TableIndex row=&quot;-1&quot; col=&quot;-1&quot;&gt;&lt;linesCount val=&quot;3&quot; /&gt;&lt;lineCharCount val=&quot;145&quot; /&gt;&lt;lineCharCount val=&quot;89&quot; /&gt;&lt;lineCharCount val=&quot;63&quot; /&gt;&lt;/TableIndex&gt;&lt;/ShapeTextInfo&gt;"/>
</p:tagLst>
</file>

<file path=ppt/tags/tag7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5.xml><?xml version="1.0" encoding="utf-8"?>
<p:tagLst xmlns:p="http://schemas.openxmlformats.org/presentationml/2006/main">
  <p:tag name="PRESENTER_SHAPEINFO" val="&lt;ThreeDShapeInfo&gt;&lt;uuid val=&quot;{1a510f32-33b9-4651-ab63-87229e733f68}&quot; /&gt;&lt;isInvalidForFieldText val=&quot;0&quot; /&gt;&lt;Image&gt;&lt;filename val=&quot;C:\Connect\content\7\138638-1\input\breezo\data\asimages\{1a510f32-33b9-4651-ab63-87229e733f68}.png&quot; /&gt;&lt;left val=&quot;46&quot; /&gt;&lt;top val=&quot;22&quot; /&gt;&lt;width val=&quot;861&quot; /&gt;&lt;height val=&quot;133&quot; /&gt;&lt;hasText val=&quot;1&quot; /&gt;&lt;/Image&gt;&lt;/ThreeDShapeInfo&gt;"/>
  <p:tag name="PRESENTER_SHAPETEXTINFO" val="&lt;ShapeTextInfo&gt;&lt;TableIndex row=&quot;-1&quot; col=&quot;-1&quot;&gt;&lt;linesCount val=&quot;1&quot; /&gt;&lt;lineCharCount val=&quot;49&quot; /&gt;&lt;/TableIndex&gt;&lt;/ShapeTextInfo&gt;"/>
</p:tagLst>
</file>

<file path=ppt/tags/tag76.xml><?xml version="1.0" encoding="utf-8"?>
<p:tagLst xmlns:p="http://schemas.openxmlformats.org/presentationml/2006/main">
  <p:tag name="HTML_SHAPEINFO" val="&lt;SlideThumbPath val=&quot;SlideTemp.PNG&quot;/&gt;"/>
</p:tagLst>
</file>

<file path=ppt/tags/tag7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8.xml><?xml version="1.0" encoding="utf-8"?>
<p:tagLst xmlns:p="http://schemas.openxmlformats.org/presentationml/2006/main">
  <p:tag name="PRESENTER_SHAPEINFO" val="&lt;ThreeDShapeInfo&gt;&lt;uuid val=&quot;{90287ac4-ec65-4df8-8745-d7f8720be0dc}&quot; /&gt;&lt;isInvalidForFieldText val=&quot;0&quot; /&gt;&lt;Image&gt;&lt;filename val=&quot;C:\Connect\content\7\138638-1\input\breezo\data\asimages\{90287ac4-ec65-4df8-8745-d7f8720be0dc}.png&quot; /&gt;&lt;left val=&quot;59&quot; /&gt;&lt;top val=&quot;173&quot; /&gt;&lt;width val=&quot;397&quot; /&gt;&lt;height val=&quot;396&quot; /&gt;&lt;hasText val=&quot;1&quot; /&gt;&lt;/Image&gt;&lt;/ThreeDShapeInfo&gt;"/>
  <p:tag name="PRESENTER_SHAPETEXTINFO" val="&lt;ShapeTextInfo&gt;&lt;TableIndex row=&quot;-1&quot; col=&quot;-1&quot;&gt;&lt;linesCount val=&quot;1&quot; /&gt;&lt;lineCharCount val=&quot;376&quot; /&gt;&lt;/TableIndex&gt;&lt;/ShapeTextInfo&gt;"/>
</p:tagLst>
</file>

<file path=ppt/tags/tag79.xml><?xml version="1.0" encoding="utf-8"?>
<p:tagLst xmlns:p="http://schemas.openxmlformats.org/presentationml/2006/main">
  <p:tag name="PRESENTER_SHAPEINFO" val="&lt;ThreeDShapeInfo&gt;&lt;uuid val=&quot;{5f86048a-a74c-48fb-a544-e5e1038faeeb}&quot; /&gt;&lt;isInvalidForFieldText val=&quot;0&quot; /&gt;&lt;Image&gt;&lt;filename val=&quot;C:\Connect\content\7\138638-1\input\breezo\data\asimages\{5f86048a-a74c-48fb-a544-e5e1038faeeb}.png&quot; /&gt;&lt;left val=&quot;471&quot; /&gt;&lt;top val=&quot;175&quot; /&gt;&lt;width val=&quot;441&quot; /&gt;&lt;height val=&quot;409&quot; /&gt;&lt;hasText val=&quot;1&quot; /&gt;&lt;/Image&gt;&lt;/ThreeDShapeInfo&gt;"/>
</p:tagLst>
</file>

<file path=ppt/tags/tag8.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80.xml><?xml version="1.0" encoding="utf-8"?>
<p:tagLst xmlns:p="http://schemas.openxmlformats.org/presentationml/2006/main">
  <p:tag name="PRESENTER_SHAPEINFO" val="&lt;ThreeDShapeInfo&gt;&lt;uuid val=&quot;{69ce840e-3363-405a-b258-2fe46b8ce6fb}&quot; /&gt;&lt;isInvalidForFieldText val=&quot;0&quot; /&gt;&lt;Image&gt;&lt;filename val=&quot;C:\Connect\content\7\138638-1\input\breezo\data\asimages\{69ce840e-3363-405a-b258-2fe46b8ce6fb}.png&quot; /&gt;&lt;left val=&quot;114&quot; /&gt;&lt;top val=&quot;658&quot; /&gt;&lt;width val=&quot;451&quot; /&gt;&lt;height val=&quot;25&quot; /&gt;&lt;hasText val=&quot;1&quot; /&gt;&lt;/Image&gt;&lt;/ThreeDShapeInfo&gt;"/>
  <p:tag name="PRESENTER_SHAPETEXTINFO" val="&lt;ShapeTextInfo&gt;&lt;TableIndex row=&quot;-1&quot; col=&quot;-1&quot;&gt;&lt;linesCount val=&quot;1&quot; /&gt;&lt;lineCharCount val=&quot;38&quot; /&gt;&lt;/TableIndex&gt;&lt;/ShapeTextInfo&gt;"/>
</p:tagLst>
</file>

<file path=ppt/tags/tag81.xml><?xml version="1.0" encoding="utf-8"?>
<p:tagLst xmlns:p="http://schemas.openxmlformats.org/presentationml/2006/main">
  <p:tag name="PRESENTER_SHAPEINFO" val="&lt;ThreeDShapeInfo&gt;&lt;uuid val=&quot;{9894c6a5-6020-48f4-8841-7140a89aeb64}&quot; /&gt;&lt;isInvalidForFieldText val=&quot;0&quot; /&gt;&lt;Image&gt;&lt;filename val=&quot;C:\Connect\content\7\138638-1\input\breezo\data\asimages\{9894c6a5-6020-48f4-8841-7140a89aeb64}.png&quot; /&gt;&lt;left val=&quot;23&quot; /&gt;&lt;top val=&quot;0&quot; /&gt;&lt;width val=&quot;601&quot; /&gt;&lt;height val=&quot;161&quot; /&gt;&lt;hasText val=&quot;1&quot; /&gt;&lt;/Image&gt;&lt;/ThreeDShapeInfo&gt;"/>
</p:tagLst>
</file>

<file path=ppt/tags/tag82.xml><?xml version="1.0" encoding="utf-8"?>
<p:tagLst xmlns:p="http://schemas.openxmlformats.org/presentationml/2006/main">
  <p:tag name="HTML_SHAPEINFO" val="&lt;SlideThumbPath val=&quot;SlideTemp.PNG&quot;/&gt;"/>
</p:tagLst>
</file>

<file path=ppt/tags/tag83.xml><?xml version="1.0" encoding="utf-8"?>
<p:tagLst xmlns:p="http://schemas.openxmlformats.org/presentationml/2006/main">
  <p:tag name="PRESENTER_SHAPEINFO" val="&lt;ThreeDShapeInfo&gt;&lt;uuid val=&quot;{93735f8d-0004-4f07-9934-440c8281476a}&quot; /&gt;&lt;isInvalidForFieldText val=&quot;0&quot; /&gt;&lt;Image&gt;&lt;filename val=&quot;C:\Connect\content\7\138638-1\input\breezo\data\asimages\{93735f8d-0004-4f07-9934-440c8281476a}.png&quot; /&gt;&lt;left val=&quot;60&quot; /&gt;&lt;top val=&quot;174&quot; /&gt;&lt;width val=&quot;832&quot; /&gt;&lt;height val=&quot;357&quot; /&gt;&lt;hasText val=&quot;1&quot; /&gt;&lt;/Image&gt;&lt;/ThreeDShapeInfo&gt;"/>
  <p:tag name="PRESENTER_SHAPETEXTINFO" val="&lt;ShapeTextInfo&gt;&lt;TableIndex row=&quot;-1&quot; col=&quot;-1&quot;&gt;&lt;linesCount val=&quot;2&quot; /&gt;&lt;lineCharCount val=&quot;279&quot; /&gt;&lt;lineCharCount val=&quot;111&quot; /&gt;&lt;/TableIndex&gt;&lt;/ShapeTextInfo&gt;"/>
</p:tagLst>
</file>

<file path=ppt/tags/tag8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5.xml><?xml version="1.0" encoding="utf-8"?>
<p:tagLst xmlns:p="http://schemas.openxmlformats.org/presentationml/2006/main">
  <p:tag name="PRESENTER_SHAPEINFO" val="&lt;ThreeDShapeInfo&gt;&lt;uuid val=&quot;{8ccf2597-065a-41dd-874d-7ebb2896b550}&quot; /&gt;&lt;isInvalidForFieldText val=&quot;0&quot; /&gt;&lt;Image&gt;&lt;filename val=&quot;C:\Connect\content\7\138638-1\input\breezo\data\asimages\{8ccf2597-065a-41dd-874d-7ebb2896b550}.png&quot; /&gt;&lt;left val=&quot;46&quot; /&gt;&lt;top val=&quot;22&quot; /&gt;&lt;width val=&quot;877&quot; /&gt;&lt;height val=&quot;141&quot; /&gt;&lt;hasText val=&quot;1&quot; /&gt;&lt;/Image&gt;&lt;/ThreeDShapeInfo&gt;"/>
  <p:tag name="PRESENTER_SHAPETEXTINFO" val="&lt;ShapeTextInfo&gt;&lt;TableIndex row=&quot;-1&quot; col=&quot;-1&quot;&gt;&lt;linesCount val=&quot;1&quot; /&gt;&lt;lineCharCount val=&quot;66&quot; /&gt;&lt;/TableIndex&gt;&lt;/ShapeTextInfo&gt;"/>
</p:tagLst>
</file>

<file path=ppt/tags/tag86.xml><?xml version="1.0" encoding="utf-8"?>
<p:tagLst xmlns:p="http://schemas.openxmlformats.org/presentationml/2006/main">
  <p:tag name="PRESENTER_SHAPEINFO" val="&lt;ThreeDShapeInfo&gt;&lt;uuid val=&quot;{7badb634-0e06-4c7d-a5c5-3518fe1c3f96}&quot; /&gt;&lt;isInvalidForFieldText val=&quot;0&quot; /&gt;&lt;Image&gt;&lt;filename val=&quot;C:\Connect\content\7\138638-1\input\breezo\data\asimages\{7badb634-0e06-4c7d-a5c5-3518fe1c3f96}.png&quot; /&gt;&lt;left val=&quot;106&quot; /&gt;&lt;top val=&quot;666&quot; /&gt;&lt;width val=&quot;406&quot; /&gt;&lt;height val=&quot;23&quot; /&gt;&lt;hasText val=&quot;1&quot; /&gt;&lt;/Image&gt;&lt;/ThreeDShapeInfo&gt;"/>
  <p:tag name="PRESENTER_SHAPETEXTINFO" val="&lt;ShapeTextInfo&gt;&lt;TableIndex row=&quot;-1&quot; col=&quot;-1&quot;&gt;&lt;linesCount val=&quot;1&quot; /&gt;&lt;lineCharCount val=&quot;38&quot; /&gt;&lt;/TableIndex&gt;&lt;/ShapeTextInfo&gt;"/>
</p:tagLst>
</file>

<file path=ppt/tags/tag87.xml><?xml version="1.0" encoding="utf-8"?>
<p:tagLst xmlns:p="http://schemas.openxmlformats.org/presentationml/2006/main">
  <p:tag name="HTML_SHAPEINFO" val="&lt;SlideThumbPath val=&quot;SlideTemp.PNG&quot;/&gt;"/>
</p:tagLst>
</file>

<file path=ppt/tags/tag8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9.xml><?xml version="1.0" encoding="utf-8"?>
<p:tagLst xmlns:p="http://schemas.openxmlformats.org/presentationml/2006/main">
  <p:tag name="PRESENTER_SHAPEINFO" val="&lt;ThreeDShapeInfo&gt;&lt;uuid val=&quot;{d060ff30-5ece-4002-a895-a4a50426d3f3}&quot; /&gt;&lt;isInvalidForFieldText val=&quot;0&quot; /&gt;&lt;Image&gt;&lt;filename val=&quot;C:\Connect\content\7\138638-1\input\breezo\data\asimages\{d060ff30-5ece-4002-a895-a4a50426d3f3}.png&quot; /&gt;&lt;left val=&quot;60&quot; /&gt;&lt;top val=&quot;182&quot; /&gt;&lt;width val=&quot;821&quot; /&gt;&lt;height val=&quot;387&quot; /&gt;&lt;hasText val=&quot;1&quot; /&gt;&lt;/Image&gt;&lt;/ThreeDShapeInfo&gt;"/>
  <p:tag name="PRESENTER_SHAPETEXTINFO" val="&lt;ShapeTextInfo&gt;&lt;TableIndex row=&quot;-1&quot; col=&quot;-1&quot;&gt;&lt;linesCount val=&quot;2&quot; /&gt;&lt;lineCharCount val=&quot;219&quot; /&gt;&lt;lineCharCount val=&quot;193&quot; /&gt;&lt;/TableIndex&gt;&lt;/ShapeTextInfo&gt;"/>
</p:tagLst>
</file>

<file path=ppt/tags/tag9.xml><?xml version="1.0" encoding="utf-8"?>
<p:tagLst xmlns:p="http://schemas.openxmlformats.org/presentationml/2006/main">
  <p:tag name="PRESENTER_SHAPETEXTINFO" val="&lt;ShapeTextInfo&gt;&lt;TableIndex row=&quot;-1&quot; col=&quot;-1&quot;&gt;&lt;linesCount val=&quot;1&quot; /&gt;&lt;lineCharCount val=&quot;10&quot; /&gt;&lt;/TableIndex&gt;&lt;/ShapeTextInfo&gt;"/>
</p:tagLst>
</file>

<file path=ppt/tags/tag90.xml><?xml version="1.0" encoding="utf-8"?>
<p:tagLst xmlns:p="http://schemas.openxmlformats.org/presentationml/2006/main">
  <p:tag name="PRESENTER_SHAPEINFO" val="&lt;ThreeDShapeInfo&gt;&lt;uuid val=&quot;{96e0f2dc-b93e-40bc-b01b-1ca5252341e3}&quot; /&gt;&lt;isInvalidForFieldText val=&quot;0&quot; /&gt;&lt;Image&gt;&lt;filename val=&quot;C:\Connect\content\7\138638-1\input\breezo\data\asimages\{96e0f2dc-b93e-40bc-b01b-1ca5252341e3}.png&quot; /&gt;&lt;left val=&quot;39&quot; /&gt;&lt;top val=&quot;0&quot; /&gt;&lt;width val=&quot;529&quot; /&gt;&lt;height val=&quot;179&quot; /&gt;&lt;hasText val=&quot;1&quot; /&gt;&lt;/Image&gt;&lt;/ThreeDShapeInfo&gt;"/>
</p:tagLst>
</file>

<file path=ppt/tags/tag91.xml><?xml version="1.0" encoding="utf-8"?>
<p:tagLst xmlns:p="http://schemas.openxmlformats.org/presentationml/2006/main">
  <p:tag name="PRESENTER_SHAPEINFO" val="&lt;ThreeDShapeInfo&gt;&lt;uuid val=&quot;{18c1cce5-c0d5-4995-b14d-fffe3e8e5e57}&quot; /&gt;&lt;isInvalidForFieldText val=&quot;0&quot; /&gt;&lt;Image&gt;&lt;filename val=&quot;C:\Connect\content\7\138638-1\input\breezo\data\asimages\{18c1cce5-c0d5-4995-b14d-fffe3e8e5e57}.png&quot; /&gt;&lt;left val=&quot;122&quot; /&gt;&lt;top val=&quot;663&quot; /&gt;&lt;width val=&quot;313&quot; /&gt;&lt;height val=&quot;25&quot; /&gt;&lt;hasText val=&quot;1&quot; /&gt;&lt;/Image&gt;&lt;/ThreeDShapeInfo&gt;"/>
  <p:tag name="PRESENTER_SHAPETEXTINFO" val="&lt;ShapeTextInfo&gt;&lt;TableIndex row=&quot;-1&quot; col=&quot;-1&quot;&gt;&lt;linesCount val=&quot;1&quot; /&gt;&lt;lineCharCount val=&quot;27&quot; /&gt;&lt;/TableIndex&gt;&lt;/ShapeTextInfo&gt;"/>
</p:tagLst>
</file>

<file path=ppt/tags/tag92.xml><?xml version="1.0" encoding="utf-8"?>
<p:tagLst xmlns:p="http://schemas.openxmlformats.org/presentationml/2006/main">
  <p:tag name="HTML_SHAPEINFO" val="&lt;SlideThumbPath val=&quot;SlideTemp.PNG&quot;/&gt;"/>
</p:tagLst>
</file>

<file path=ppt/tags/tag9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4.xml><?xml version="1.0" encoding="utf-8"?>
<p:tagLst xmlns:p="http://schemas.openxmlformats.org/presentationml/2006/main">
  <p:tag name="PRESENTER_SHAPEINFO" val="&lt;ThreeDShapeInfo&gt;&lt;uuid val=&quot;{a4e05db1-0ab0-401b-ad70-7577ac544908}&quot; /&gt;&lt;isInvalidForFieldText val=&quot;0&quot; /&gt;&lt;Image&gt;&lt;filename val=&quot;C:\Connect\content\7\138638-1\input\breezo\data\asimages\{a4e05db1-0ab0-401b-ad70-7577ac544908}.png&quot; /&gt;&lt;left val=&quot;60&quot; /&gt;&lt;top val=&quot;198&quot; /&gt;&lt;width val=&quot;802&quot; /&gt;&lt;height val=&quot;341&quot; /&gt;&lt;hasText val=&quot;1&quot; /&gt;&lt;/Image&gt;&lt;/ThreeDShapeInfo&gt;"/>
  <p:tag name="PRESENTER_SHAPETEXTINFO" val="&lt;ShapeTextInfo&gt;&lt;TableIndex row=&quot;-1&quot; col=&quot;-1&quot;&gt;&lt;linesCount val=&quot;5&quot; /&gt;&lt;lineCharCount val=&quot;192&quot; /&gt;&lt;lineCharCount val=&quot;140&quot; /&gt;&lt;lineCharCount val=&quot;1&quot; /&gt;&lt;lineCharCount val=&quot;6&quot; /&gt;&lt;lineCharCount val=&quot;67&quot; /&gt;&lt;/TableIndex&gt;&lt;/ShapeTextInfo&gt;"/>
</p:tagLst>
</file>

<file path=ppt/tags/tag95.xml><?xml version="1.0" encoding="utf-8"?>
<p:tagLst xmlns:p="http://schemas.openxmlformats.org/presentationml/2006/main">
  <p:tag name="PRESENTER_SHAPEINFO" val="&lt;ThreeDShapeInfo&gt;&lt;uuid val=&quot;{e353f632-baf5-4c63-b9dc-388276ab9d54}&quot; /&gt;&lt;isInvalidForFieldText val=&quot;0&quot; /&gt;&lt;Image&gt;&lt;filename val=&quot;C:\Connect\content\7\138638-1\input\breezo\data\asimages\{e353f632-baf5-4c63-b9dc-388276ab9d54}.png&quot; /&gt;&lt;left val=&quot;39&quot; /&gt;&lt;top val=&quot;23&quot; /&gt;&lt;width val=&quot;778&quot; /&gt;&lt;height val=&quot;169&quot; /&gt;&lt;hasText val=&quot;1&quot; /&gt;&lt;/Image&gt;&lt;/ThreeDShapeInfo&gt;"/>
</p:tagLst>
</file>

<file path=ppt/tags/tag96.xml><?xml version="1.0" encoding="utf-8"?>
<p:tagLst xmlns:p="http://schemas.openxmlformats.org/presentationml/2006/main">
  <p:tag name="HTML_SHAPEINFO" val="&lt;SlideThumbPath val=&quot;SlideTemp.PNG&quot;/&gt;"/>
</p:tagLst>
</file>

<file path=ppt/tags/tag9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8.xml><?xml version="1.0" encoding="utf-8"?>
<p:tagLst xmlns:p="http://schemas.openxmlformats.org/presentationml/2006/main">
  <p:tag name="PRESENTER_SHAPEINFO" val="&lt;ThreeDShapeInfo&gt;&lt;uuid val=&quot;{c16b3119-89a3-4d1a-ab45-13e7a9027c86}&quot; /&gt;&lt;isInvalidForFieldText val=&quot;0&quot; /&gt;&lt;Image&gt;&lt;filename val=&quot;C:\Connect\content\7\138638-1\input\breezo\data\asimages\{c16b3119-89a3-4d1a-ab45-13e7a9027c86}.png&quot; /&gt;&lt;left val=&quot;31&quot; /&gt;&lt;top val=&quot;215&quot; /&gt;&lt;width val=&quot;906&quot; /&gt;&lt;height val=&quot;474&quot; /&gt;&lt;hasText val=&quot;1&quot; /&gt;&lt;/Image&gt;&lt;/ThreeDShapeInfo&gt;"/>
</p:tagLst>
</file>

<file path=ppt/tags/tag99.xml><?xml version="1.0" encoding="utf-8"?>
<p:tagLst xmlns:p="http://schemas.openxmlformats.org/presentationml/2006/main">
  <p:tag name="PRESENTER_SHAPEINFO" val="&lt;ThreeDShapeInfo&gt;&lt;uuid val=&quot;{403589d0-4fed-48e2-b744-fc08db6f95a7}&quot; /&gt;&lt;isInvalidForFieldText val=&quot;0&quot; /&gt;&lt;Image&gt;&lt;filename val=&quot;C:\Connect\content\7\138638-1\input\breezo\data\asimages\{403589d0-4fed-48e2-b744-fc08db6f95a7}.png&quot; /&gt;&lt;left val=&quot;7&quot; /&gt;&lt;top val=&quot;15&quot; /&gt;&lt;width val=&quot;945&quot; /&gt;&lt;height val=&quot;194&quot; /&gt;&lt;hasText val=&quot;1&quot; /&gt;&lt;/Image&gt;&lt;/ThreeDShapeInfo&gt;"/>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85</Paragraphs>
  <Slides>35</Slides>
  <Notes>0</Notes>
  <TotalTime>598</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35</vt:i4>
      </vt:variant>
    </vt:vector>
  </HeadingPairs>
  <TitlesOfParts>
    <vt:vector baseType="lpstr" size="40">
      <vt:lpstr>Arial</vt:lpstr>
      <vt:lpstr>Calibri</vt:lpstr>
      <vt:lpstr>Century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ACE1, ACE2</dc:title>
  <dc:creator>behdad</dc:creator>
  <cp:lastModifiedBy>test</cp:lastModifiedBy>
  <cp:revision>80</cp:revision>
  <dcterms:created xsi:type="dcterms:W3CDTF">2020-09-29T16:52:33Z</dcterms:created>
  <dcterms:modified xsi:type="dcterms:W3CDTF">2020-10-26T09:15:32Z</dcterms:modified>
</cp:coreProperties>
</file>